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5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7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8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9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11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3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4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16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7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8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39"/>
  </p:notesMasterIdLst>
  <p:sldIdLst>
    <p:sldId id="281" r:id="rId4"/>
    <p:sldId id="325" r:id="rId5"/>
    <p:sldId id="290" r:id="rId6"/>
    <p:sldId id="271" r:id="rId7"/>
    <p:sldId id="265" r:id="rId8"/>
    <p:sldId id="480" r:id="rId9"/>
    <p:sldId id="344" r:id="rId10"/>
    <p:sldId id="326" r:id="rId11"/>
    <p:sldId id="327" r:id="rId12"/>
    <p:sldId id="416" r:id="rId13"/>
    <p:sldId id="328" r:id="rId14"/>
    <p:sldId id="481" r:id="rId15"/>
    <p:sldId id="484" r:id="rId16"/>
    <p:sldId id="390" r:id="rId17"/>
    <p:sldId id="391" r:id="rId18"/>
    <p:sldId id="392" r:id="rId19"/>
    <p:sldId id="485" r:id="rId20"/>
    <p:sldId id="329" r:id="rId21"/>
    <p:sldId id="393" r:id="rId22"/>
    <p:sldId id="395" r:id="rId23"/>
    <p:sldId id="482" r:id="rId24"/>
    <p:sldId id="397" r:id="rId25"/>
    <p:sldId id="398" r:id="rId26"/>
    <p:sldId id="400" r:id="rId27"/>
    <p:sldId id="345" r:id="rId28"/>
    <p:sldId id="402" r:id="rId29"/>
    <p:sldId id="403" r:id="rId30"/>
    <p:sldId id="346" r:id="rId31"/>
    <p:sldId id="405" r:id="rId32"/>
    <p:sldId id="406" r:id="rId33"/>
    <p:sldId id="382" r:id="rId34"/>
    <p:sldId id="483" r:id="rId35"/>
    <p:sldId id="347" r:id="rId36"/>
    <p:sldId id="410" r:id="rId37"/>
    <p:sldId id="293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>
          <p15:clr>
            <a:srgbClr val="A4A3A4"/>
          </p15:clr>
        </p15:guide>
        <p15:guide id="2" pos="481">
          <p15:clr>
            <a:srgbClr val="A4A3A4"/>
          </p15:clr>
        </p15:guide>
        <p15:guide id="3" pos="7129">
          <p15:clr>
            <a:srgbClr val="A4A3A4"/>
          </p15:clr>
        </p15:guide>
        <p15:guide id="4" pos="3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27FB8"/>
    <a:srgbClr val="FFFFFF"/>
    <a:srgbClr val="F1F1F3"/>
    <a:srgbClr val="0B76C2"/>
    <a:srgbClr val="3CB1EC"/>
    <a:srgbClr val="EF484E"/>
    <a:srgbClr val="DEDEDE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5" autoAdjust="0"/>
    <p:restoredTop sz="95910" autoAdjust="0"/>
  </p:normalViewPr>
  <p:slideViewPr>
    <p:cSldViewPr snapToGrid="0" showGuides="1">
      <p:cViewPr varScale="1">
        <p:scale>
          <a:sx n="71" d="100"/>
          <a:sy n="71" d="100"/>
        </p:scale>
        <p:origin x="54" y="612"/>
      </p:cViewPr>
      <p:guideLst>
        <p:guide orient="horz" pos="459"/>
        <p:guide pos="481"/>
        <p:guide pos="7129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8DE7-6AD8-4BC4-B30B-BB5C4A6D0535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28770-26ED-4B54-899E-5D910DADF6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7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3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图非人卫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图非人卫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6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3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图非人卫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图非人卫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2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54288" y="1363134"/>
            <a:ext cx="2942446" cy="542906"/>
            <a:chOff x="9606181" y="1655997"/>
            <a:chExt cx="2181158" cy="402442"/>
          </a:xfrm>
        </p:grpSpPr>
        <p:grpSp>
          <p:nvGrpSpPr>
            <p:cNvPr id="211" name="组合 210"/>
            <p:cNvGrpSpPr/>
            <p:nvPr userDrawn="1"/>
          </p:nvGrpSpPr>
          <p:grpSpPr>
            <a:xfrm>
              <a:off x="11390320" y="1661420"/>
              <a:ext cx="397019" cy="397019"/>
              <a:chOff x="8179277" y="3748642"/>
              <a:chExt cx="1500028" cy="150002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2" name="椭圆 211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13" name="组合 212"/>
              <p:cNvGrpSpPr/>
              <p:nvPr/>
            </p:nvGrpSpPr>
            <p:grpSpPr>
              <a:xfrm>
                <a:off x="8605283" y="4234099"/>
                <a:ext cx="630396" cy="548323"/>
                <a:chOff x="11250613" y="919163"/>
                <a:chExt cx="573087" cy="498475"/>
              </a:xfrm>
            </p:grpSpPr>
            <p:sp>
              <p:nvSpPr>
                <p:cNvPr id="214" name="Freeform 193"/>
                <p:cNvSpPr/>
                <p:nvPr/>
              </p:nvSpPr>
              <p:spPr bwMode="auto">
                <a:xfrm>
                  <a:off x="11250613" y="919163"/>
                  <a:ext cx="573087" cy="498475"/>
                </a:xfrm>
                <a:custGeom>
                  <a:avLst/>
                  <a:gdLst>
                    <a:gd name="T0" fmla="*/ 0 w 248"/>
                    <a:gd name="T1" fmla="*/ 2147483646 h 216"/>
                    <a:gd name="T2" fmla="*/ 2147483646 w 248"/>
                    <a:gd name="T3" fmla="*/ 2147483646 h 216"/>
                    <a:gd name="T4" fmla="*/ 2147483646 w 248"/>
                    <a:gd name="T5" fmla="*/ 2147483646 h 216"/>
                    <a:gd name="T6" fmla="*/ 2147483646 w 248"/>
                    <a:gd name="T7" fmla="*/ 0 h 216"/>
                    <a:gd name="T8" fmla="*/ 2147483646 w 248"/>
                    <a:gd name="T9" fmla="*/ 2147483646 h 216"/>
                    <a:gd name="T10" fmla="*/ 2147483646 w 248"/>
                    <a:gd name="T11" fmla="*/ 0 h 216"/>
                    <a:gd name="T12" fmla="*/ 0 w 248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8" h="216">
                      <a:moveTo>
                        <a:pt x="0" y="64"/>
                      </a:moveTo>
                      <a:cubicBezTo>
                        <a:pt x="0" y="144"/>
                        <a:pt x="124" y="216"/>
                        <a:pt x="124" y="216"/>
                      </a:cubicBezTo>
                      <a:cubicBezTo>
                        <a:pt x="124" y="216"/>
                        <a:pt x="248" y="144"/>
                        <a:pt x="248" y="64"/>
                      </a:cubicBezTo>
                      <a:cubicBezTo>
                        <a:pt x="248" y="31"/>
                        <a:pt x="224" y="0"/>
                        <a:pt x="188" y="0"/>
                      </a:cubicBezTo>
                      <a:cubicBezTo>
                        <a:pt x="155" y="0"/>
                        <a:pt x="124" y="23"/>
                        <a:pt x="124" y="56"/>
                      </a:cubicBezTo>
                      <a:cubicBezTo>
                        <a:pt x="124" y="23"/>
                        <a:pt x="93" y="0"/>
                        <a:pt x="60" y="0"/>
                      </a:cubicBezTo>
                      <a:cubicBezTo>
                        <a:pt x="24" y="0"/>
                        <a:pt x="0" y="31"/>
                        <a:pt x="0" y="64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Freeform 194"/>
                <p:cNvSpPr/>
                <p:nvPr/>
              </p:nvSpPr>
              <p:spPr bwMode="auto">
                <a:xfrm>
                  <a:off x="11676063" y="984250"/>
                  <a:ext cx="87312" cy="92075"/>
                </a:xfrm>
                <a:custGeom>
                  <a:avLst/>
                  <a:gdLst>
                    <a:gd name="T0" fmla="*/ 2147483646 w 38"/>
                    <a:gd name="T1" fmla="*/ 2147483646 h 40"/>
                    <a:gd name="T2" fmla="*/ 0 w 38"/>
                    <a:gd name="T3" fmla="*/ 0 h 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8" h="40">
                      <a:moveTo>
                        <a:pt x="38" y="40"/>
                      </a:moveTo>
                      <a:cubicBezTo>
                        <a:pt x="38" y="19"/>
                        <a:pt x="23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6" name="组合 215"/>
            <p:cNvGrpSpPr/>
            <p:nvPr userDrawn="1"/>
          </p:nvGrpSpPr>
          <p:grpSpPr>
            <a:xfrm>
              <a:off x="9606181" y="1655997"/>
              <a:ext cx="397019" cy="397019"/>
              <a:chOff x="1682477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7" name="椭圆 216"/>
              <p:cNvSpPr/>
              <p:nvPr/>
            </p:nvSpPr>
            <p:spPr>
              <a:xfrm>
                <a:off x="1682477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KSO_Shape"/>
              <p:cNvSpPr/>
              <p:nvPr/>
            </p:nvSpPr>
            <p:spPr bwMode="auto">
              <a:xfrm>
                <a:off x="1991148" y="2643393"/>
                <a:ext cx="499821" cy="465667"/>
              </a:xfrm>
              <a:custGeom>
                <a:avLst/>
                <a:gdLst>
                  <a:gd name="T0" fmla="*/ 685899 w 2767013"/>
                  <a:gd name="T1" fmla="*/ 1628140 h 2578100"/>
                  <a:gd name="T2" fmla="*/ 814822 w 2767013"/>
                  <a:gd name="T3" fmla="*/ 1673225 h 2578100"/>
                  <a:gd name="T4" fmla="*/ 1062190 w 2767013"/>
                  <a:gd name="T5" fmla="*/ 1516380 h 2578100"/>
                  <a:gd name="T6" fmla="*/ 1081547 w 2767013"/>
                  <a:gd name="T7" fmla="*/ 1274 h 2578100"/>
                  <a:gd name="T8" fmla="*/ 1235742 w 2767013"/>
                  <a:gd name="T9" fmla="*/ 89156 h 2578100"/>
                  <a:gd name="T10" fmla="*/ 1326071 w 2767013"/>
                  <a:gd name="T11" fmla="*/ 253047 h 2578100"/>
                  <a:gd name="T12" fmla="*/ 1519456 w 2767013"/>
                  <a:gd name="T13" fmla="*/ 439420 h 2578100"/>
                  <a:gd name="T14" fmla="*/ 1614085 w 2767013"/>
                  <a:gd name="T15" fmla="*/ 664210 h 2578100"/>
                  <a:gd name="T16" fmla="*/ 1591856 w 2767013"/>
                  <a:gd name="T17" fmla="*/ 958850 h 2578100"/>
                  <a:gd name="T18" fmla="*/ 1395296 w 2767013"/>
                  <a:gd name="T19" fmla="*/ 1286192 h 2578100"/>
                  <a:gd name="T20" fmla="*/ 1116808 w 2767013"/>
                  <a:gd name="T21" fmla="*/ 1571625 h 2578100"/>
                  <a:gd name="T22" fmla="*/ 863407 w 2767013"/>
                  <a:gd name="T23" fmla="*/ 1737678 h 2578100"/>
                  <a:gd name="T24" fmla="*/ 940570 w 2767013"/>
                  <a:gd name="T25" fmla="*/ 2122805 h 2578100"/>
                  <a:gd name="T26" fmla="*/ 1091404 w 2767013"/>
                  <a:gd name="T27" fmla="*/ 2375218 h 2578100"/>
                  <a:gd name="T28" fmla="*/ 1303842 w 2767013"/>
                  <a:gd name="T29" fmla="*/ 2498090 h 2578100"/>
                  <a:gd name="T30" fmla="*/ 1476587 w 2767013"/>
                  <a:gd name="T31" fmla="*/ 2471103 h 2578100"/>
                  <a:gd name="T32" fmla="*/ 1605828 w 2767013"/>
                  <a:gd name="T33" fmla="*/ 2357120 h 2578100"/>
                  <a:gd name="T34" fmla="*/ 1764601 w 2767013"/>
                  <a:gd name="T35" fmla="*/ 1958340 h 2578100"/>
                  <a:gd name="T36" fmla="*/ 1892890 w 2767013"/>
                  <a:gd name="T37" fmla="*/ 1682433 h 2578100"/>
                  <a:gd name="T38" fmla="*/ 2061506 w 2767013"/>
                  <a:gd name="T39" fmla="*/ 1567497 h 2578100"/>
                  <a:gd name="T40" fmla="*/ 2208566 w 2767013"/>
                  <a:gd name="T41" fmla="*/ 1484745 h 2578100"/>
                  <a:gd name="T42" fmla="*/ 2435693 w 2767013"/>
                  <a:gd name="T43" fmla="*/ 1370330 h 2578100"/>
                  <a:gd name="T44" fmla="*/ 2674574 w 2767013"/>
                  <a:gd name="T45" fmla="*/ 1462498 h 2578100"/>
                  <a:gd name="T46" fmla="*/ 2766695 w 2767013"/>
                  <a:gd name="T47" fmla="*/ 1701499 h 2578100"/>
                  <a:gd name="T48" fmla="*/ 2652338 w 2767013"/>
                  <a:gd name="T49" fmla="*/ 1928423 h 2578100"/>
                  <a:gd name="T50" fmla="*/ 2403927 w 2767013"/>
                  <a:gd name="T51" fmla="*/ 1996754 h 2578100"/>
                  <a:gd name="T52" fmla="*/ 2190777 w 2767013"/>
                  <a:gd name="T53" fmla="*/ 1861363 h 2578100"/>
                  <a:gd name="T54" fmla="*/ 2137718 w 2767013"/>
                  <a:gd name="T55" fmla="*/ 1635442 h 2578100"/>
                  <a:gd name="T56" fmla="*/ 1985931 w 2767013"/>
                  <a:gd name="T57" fmla="*/ 1698308 h 2578100"/>
                  <a:gd name="T58" fmla="*/ 1849704 w 2767013"/>
                  <a:gd name="T59" fmla="*/ 1946593 h 2578100"/>
                  <a:gd name="T60" fmla="*/ 1683627 w 2767013"/>
                  <a:gd name="T61" fmla="*/ 2382203 h 2578100"/>
                  <a:gd name="T62" fmla="*/ 1542319 w 2767013"/>
                  <a:gd name="T63" fmla="*/ 2526030 h 2578100"/>
                  <a:gd name="T64" fmla="*/ 1334327 w 2767013"/>
                  <a:gd name="T65" fmla="*/ 2578100 h 2578100"/>
                  <a:gd name="T66" fmla="*/ 1178094 w 2767013"/>
                  <a:gd name="T67" fmla="*/ 2540318 h 2578100"/>
                  <a:gd name="T68" fmla="*/ 964386 w 2767013"/>
                  <a:gd name="T69" fmla="*/ 2336483 h 2578100"/>
                  <a:gd name="T70" fmla="*/ 805296 w 2767013"/>
                  <a:gd name="T71" fmla="*/ 1978660 h 2578100"/>
                  <a:gd name="T72" fmla="*/ 664306 w 2767013"/>
                  <a:gd name="T73" fmla="*/ 1706245 h 2578100"/>
                  <a:gd name="T74" fmla="*/ 335963 w 2767013"/>
                  <a:gd name="T75" fmla="*/ 1411922 h 2578100"/>
                  <a:gd name="T76" fmla="*/ 52713 w 2767013"/>
                  <a:gd name="T77" fmla="*/ 977265 h 2578100"/>
                  <a:gd name="T78" fmla="*/ 0 w 2767013"/>
                  <a:gd name="T79" fmla="*/ 758190 h 2578100"/>
                  <a:gd name="T80" fmla="*/ 59063 w 2767013"/>
                  <a:gd name="T81" fmla="*/ 503237 h 2578100"/>
                  <a:gd name="T82" fmla="*/ 192115 w 2767013"/>
                  <a:gd name="T83" fmla="*/ 330200 h 2578100"/>
                  <a:gd name="T84" fmla="*/ 291846 w 2767013"/>
                  <a:gd name="T85" fmla="*/ 139292 h 2578100"/>
                  <a:gd name="T86" fmla="*/ 425579 w 2767013"/>
                  <a:gd name="T87" fmla="*/ 24440 h 2578100"/>
                  <a:gd name="T88" fmla="*/ 606438 w 2767013"/>
                  <a:gd name="T89" fmla="*/ 46331 h 2578100"/>
                  <a:gd name="T90" fmla="*/ 708330 w 2767013"/>
                  <a:gd name="T91" fmla="*/ 190690 h 2578100"/>
                  <a:gd name="T92" fmla="*/ 668529 w 2767013"/>
                  <a:gd name="T93" fmla="*/ 367093 h 2578100"/>
                  <a:gd name="T94" fmla="*/ 514098 w 2767013"/>
                  <a:gd name="T95" fmla="*/ 454343 h 2578100"/>
                  <a:gd name="T96" fmla="*/ 342792 w 2767013"/>
                  <a:gd name="T97" fmla="*/ 398503 h 2578100"/>
                  <a:gd name="T98" fmla="*/ 190527 w 2767013"/>
                  <a:gd name="T99" fmla="*/ 441642 h 2578100"/>
                  <a:gd name="T100" fmla="*/ 96216 w 2767013"/>
                  <a:gd name="T101" fmla="*/ 623887 h 2578100"/>
                  <a:gd name="T102" fmla="*/ 93994 w 2767013"/>
                  <a:gd name="T103" fmla="*/ 860425 h 2578100"/>
                  <a:gd name="T104" fmla="*/ 213708 w 2767013"/>
                  <a:gd name="T105" fmla="*/ 1118235 h 2578100"/>
                  <a:gd name="T106" fmla="*/ 1476905 w 2767013"/>
                  <a:gd name="T107" fmla="*/ 1029017 h 2578100"/>
                  <a:gd name="T108" fmla="*/ 1548670 w 2767013"/>
                  <a:gd name="T109" fmla="*/ 805180 h 2578100"/>
                  <a:gd name="T110" fmla="*/ 1503896 w 2767013"/>
                  <a:gd name="T111" fmla="*/ 573087 h 2578100"/>
                  <a:gd name="T112" fmla="*/ 1387357 w 2767013"/>
                  <a:gd name="T113" fmla="*/ 404177 h 2578100"/>
                  <a:gd name="T114" fmla="*/ 1214802 w 2767013"/>
                  <a:gd name="T115" fmla="*/ 377957 h 2578100"/>
                  <a:gd name="T116" fmla="*/ 1047917 w 2767013"/>
                  <a:gd name="T117" fmla="*/ 442595 h 2578100"/>
                  <a:gd name="T118" fmla="*/ 888646 w 2767013"/>
                  <a:gd name="T119" fmla="*/ 362354 h 2578100"/>
                  <a:gd name="T120" fmla="*/ 840738 w 2767013"/>
                  <a:gd name="T121" fmla="*/ 187864 h 2578100"/>
                  <a:gd name="T122" fmla="*/ 935602 w 2767013"/>
                  <a:gd name="T123" fmla="*/ 37891 h 2578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67013" h="2578100">
                    <a:moveTo>
                      <a:pt x="332788" y="1286192"/>
                    </a:moveTo>
                    <a:lnTo>
                      <a:pt x="352476" y="1310640"/>
                    </a:lnTo>
                    <a:lnTo>
                      <a:pt x="372799" y="1335087"/>
                    </a:lnTo>
                    <a:lnTo>
                      <a:pt x="392804" y="1358582"/>
                    </a:lnTo>
                    <a:lnTo>
                      <a:pt x="413444" y="1381760"/>
                    </a:lnTo>
                    <a:lnTo>
                      <a:pt x="433767" y="1404620"/>
                    </a:lnTo>
                    <a:lnTo>
                      <a:pt x="454408" y="1426527"/>
                    </a:lnTo>
                    <a:lnTo>
                      <a:pt x="475366" y="1448117"/>
                    </a:lnTo>
                    <a:lnTo>
                      <a:pt x="495689" y="1468437"/>
                    </a:lnTo>
                    <a:lnTo>
                      <a:pt x="522998" y="1495107"/>
                    </a:lnTo>
                    <a:lnTo>
                      <a:pt x="549354" y="1519555"/>
                    </a:lnTo>
                    <a:lnTo>
                      <a:pt x="574758" y="1542097"/>
                    </a:lnTo>
                    <a:lnTo>
                      <a:pt x="599209" y="1563052"/>
                    </a:lnTo>
                    <a:lnTo>
                      <a:pt x="622707" y="1581785"/>
                    </a:lnTo>
                    <a:lnTo>
                      <a:pt x="644935" y="1598930"/>
                    </a:lnTo>
                    <a:lnTo>
                      <a:pt x="666211" y="1614487"/>
                    </a:lnTo>
                    <a:lnTo>
                      <a:pt x="685899" y="1628140"/>
                    </a:lnTo>
                    <a:lnTo>
                      <a:pt x="704634" y="1639887"/>
                    </a:lnTo>
                    <a:lnTo>
                      <a:pt x="722416" y="1650047"/>
                    </a:lnTo>
                    <a:lnTo>
                      <a:pt x="730673" y="1654492"/>
                    </a:lnTo>
                    <a:lnTo>
                      <a:pt x="738611" y="1658620"/>
                    </a:lnTo>
                    <a:lnTo>
                      <a:pt x="745915" y="1662430"/>
                    </a:lnTo>
                    <a:lnTo>
                      <a:pt x="753218" y="1665287"/>
                    </a:lnTo>
                    <a:lnTo>
                      <a:pt x="760204" y="1668145"/>
                    </a:lnTo>
                    <a:lnTo>
                      <a:pt x="766555" y="1670685"/>
                    </a:lnTo>
                    <a:lnTo>
                      <a:pt x="772271" y="1672272"/>
                    </a:lnTo>
                    <a:lnTo>
                      <a:pt x="777987" y="1673860"/>
                    </a:lnTo>
                    <a:lnTo>
                      <a:pt x="783385" y="1674812"/>
                    </a:lnTo>
                    <a:lnTo>
                      <a:pt x="788466" y="1675765"/>
                    </a:lnTo>
                    <a:lnTo>
                      <a:pt x="792912" y="1676082"/>
                    </a:lnTo>
                    <a:lnTo>
                      <a:pt x="797040" y="1676082"/>
                    </a:lnTo>
                    <a:lnTo>
                      <a:pt x="801168" y="1675765"/>
                    </a:lnTo>
                    <a:lnTo>
                      <a:pt x="805296" y="1674812"/>
                    </a:lnTo>
                    <a:lnTo>
                      <a:pt x="814822" y="1673225"/>
                    </a:lnTo>
                    <a:lnTo>
                      <a:pt x="824666" y="1670367"/>
                    </a:lnTo>
                    <a:lnTo>
                      <a:pt x="835463" y="1666240"/>
                    </a:lnTo>
                    <a:lnTo>
                      <a:pt x="847212" y="1661477"/>
                    </a:lnTo>
                    <a:lnTo>
                      <a:pt x="859279" y="1656080"/>
                    </a:lnTo>
                    <a:lnTo>
                      <a:pt x="872298" y="1649730"/>
                    </a:lnTo>
                    <a:lnTo>
                      <a:pt x="885635" y="1642427"/>
                    </a:lnTo>
                    <a:lnTo>
                      <a:pt x="899607" y="1634490"/>
                    </a:lnTo>
                    <a:lnTo>
                      <a:pt x="913896" y="1625917"/>
                    </a:lnTo>
                    <a:lnTo>
                      <a:pt x="929139" y="1616392"/>
                    </a:lnTo>
                    <a:lnTo>
                      <a:pt x="944381" y="1606232"/>
                    </a:lnTo>
                    <a:lnTo>
                      <a:pt x="960258" y="1595437"/>
                    </a:lnTo>
                    <a:lnTo>
                      <a:pt x="976453" y="1583690"/>
                    </a:lnTo>
                    <a:lnTo>
                      <a:pt x="992965" y="1571307"/>
                    </a:lnTo>
                    <a:lnTo>
                      <a:pt x="1010113" y="1558290"/>
                    </a:lnTo>
                    <a:lnTo>
                      <a:pt x="1026943" y="1544955"/>
                    </a:lnTo>
                    <a:lnTo>
                      <a:pt x="1044408" y="1530985"/>
                    </a:lnTo>
                    <a:lnTo>
                      <a:pt x="1062190" y="1516380"/>
                    </a:lnTo>
                    <a:lnTo>
                      <a:pt x="1079655" y="1501140"/>
                    </a:lnTo>
                    <a:lnTo>
                      <a:pt x="1097755" y="1485265"/>
                    </a:lnTo>
                    <a:lnTo>
                      <a:pt x="1116173" y="1469072"/>
                    </a:lnTo>
                    <a:lnTo>
                      <a:pt x="1133956" y="1452562"/>
                    </a:lnTo>
                    <a:lnTo>
                      <a:pt x="1152056" y="1435735"/>
                    </a:lnTo>
                    <a:lnTo>
                      <a:pt x="1170473" y="1418272"/>
                    </a:lnTo>
                    <a:lnTo>
                      <a:pt x="1188573" y="1400492"/>
                    </a:lnTo>
                    <a:lnTo>
                      <a:pt x="1206674" y="1382077"/>
                    </a:lnTo>
                    <a:lnTo>
                      <a:pt x="1224774" y="1363345"/>
                    </a:lnTo>
                    <a:lnTo>
                      <a:pt x="1242556" y="1344930"/>
                    </a:lnTo>
                    <a:lnTo>
                      <a:pt x="1260339" y="1325245"/>
                    </a:lnTo>
                    <a:lnTo>
                      <a:pt x="1277486" y="1305877"/>
                    </a:lnTo>
                    <a:lnTo>
                      <a:pt x="1294951" y="1286192"/>
                    </a:lnTo>
                    <a:lnTo>
                      <a:pt x="332788" y="1286192"/>
                    </a:lnTo>
                    <a:close/>
                    <a:moveTo>
                      <a:pt x="1059021" y="0"/>
                    </a:moveTo>
                    <a:lnTo>
                      <a:pt x="1070443" y="318"/>
                    </a:lnTo>
                    <a:lnTo>
                      <a:pt x="1081547" y="1274"/>
                    </a:lnTo>
                    <a:lnTo>
                      <a:pt x="1092652" y="2547"/>
                    </a:lnTo>
                    <a:lnTo>
                      <a:pt x="1103439" y="4776"/>
                    </a:lnTo>
                    <a:lnTo>
                      <a:pt x="1114226" y="7323"/>
                    </a:lnTo>
                    <a:lnTo>
                      <a:pt x="1124696" y="10189"/>
                    </a:lnTo>
                    <a:lnTo>
                      <a:pt x="1134849" y="13692"/>
                    </a:lnTo>
                    <a:lnTo>
                      <a:pt x="1144684" y="17831"/>
                    </a:lnTo>
                    <a:lnTo>
                      <a:pt x="1154520" y="21970"/>
                    </a:lnTo>
                    <a:lnTo>
                      <a:pt x="1164038" y="26747"/>
                    </a:lnTo>
                    <a:lnTo>
                      <a:pt x="1173239" y="32160"/>
                    </a:lnTo>
                    <a:lnTo>
                      <a:pt x="1182123" y="37891"/>
                    </a:lnTo>
                    <a:lnTo>
                      <a:pt x="1190689" y="43941"/>
                    </a:lnTo>
                    <a:lnTo>
                      <a:pt x="1199255" y="50946"/>
                    </a:lnTo>
                    <a:lnTo>
                      <a:pt x="1207187" y="57633"/>
                    </a:lnTo>
                    <a:lnTo>
                      <a:pt x="1214802" y="64956"/>
                    </a:lnTo>
                    <a:lnTo>
                      <a:pt x="1222416" y="72598"/>
                    </a:lnTo>
                    <a:lnTo>
                      <a:pt x="1229079" y="80877"/>
                    </a:lnTo>
                    <a:lnTo>
                      <a:pt x="1235742" y="89156"/>
                    </a:lnTo>
                    <a:lnTo>
                      <a:pt x="1241770" y="97753"/>
                    </a:lnTo>
                    <a:lnTo>
                      <a:pt x="1247481" y="106668"/>
                    </a:lnTo>
                    <a:lnTo>
                      <a:pt x="1252874" y="116221"/>
                    </a:lnTo>
                    <a:lnTo>
                      <a:pt x="1257633" y="125455"/>
                    </a:lnTo>
                    <a:lnTo>
                      <a:pt x="1262392" y="135326"/>
                    </a:lnTo>
                    <a:lnTo>
                      <a:pt x="1266200" y="145515"/>
                    </a:lnTo>
                    <a:lnTo>
                      <a:pt x="1269372" y="155704"/>
                    </a:lnTo>
                    <a:lnTo>
                      <a:pt x="1272545" y="166212"/>
                    </a:lnTo>
                    <a:lnTo>
                      <a:pt x="1275083" y="176719"/>
                    </a:lnTo>
                    <a:lnTo>
                      <a:pt x="1276987" y="187864"/>
                    </a:lnTo>
                    <a:lnTo>
                      <a:pt x="1278573" y="198690"/>
                    </a:lnTo>
                    <a:lnTo>
                      <a:pt x="1279208" y="210153"/>
                    </a:lnTo>
                    <a:lnTo>
                      <a:pt x="1279525" y="221616"/>
                    </a:lnTo>
                    <a:lnTo>
                      <a:pt x="1279423" y="225313"/>
                    </a:lnTo>
                    <a:lnTo>
                      <a:pt x="1289553" y="230822"/>
                    </a:lnTo>
                    <a:lnTo>
                      <a:pt x="1307653" y="241617"/>
                    </a:lnTo>
                    <a:lnTo>
                      <a:pt x="1326071" y="253047"/>
                    </a:lnTo>
                    <a:lnTo>
                      <a:pt x="1344488" y="265430"/>
                    </a:lnTo>
                    <a:lnTo>
                      <a:pt x="1363224" y="278765"/>
                    </a:lnTo>
                    <a:lnTo>
                      <a:pt x="1381641" y="292735"/>
                    </a:lnTo>
                    <a:lnTo>
                      <a:pt x="1400059" y="307657"/>
                    </a:lnTo>
                    <a:lnTo>
                      <a:pt x="1418159" y="323532"/>
                    </a:lnTo>
                    <a:lnTo>
                      <a:pt x="1427050" y="331787"/>
                    </a:lnTo>
                    <a:lnTo>
                      <a:pt x="1436259" y="340360"/>
                    </a:lnTo>
                    <a:lnTo>
                      <a:pt x="1445150" y="349567"/>
                    </a:lnTo>
                    <a:lnTo>
                      <a:pt x="1453724" y="358457"/>
                    </a:lnTo>
                    <a:lnTo>
                      <a:pt x="1462298" y="367665"/>
                    </a:lnTo>
                    <a:lnTo>
                      <a:pt x="1471189" y="377190"/>
                    </a:lnTo>
                    <a:lnTo>
                      <a:pt x="1479763" y="386715"/>
                    </a:lnTo>
                    <a:lnTo>
                      <a:pt x="1488019" y="396875"/>
                    </a:lnTo>
                    <a:lnTo>
                      <a:pt x="1495958" y="407035"/>
                    </a:lnTo>
                    <a:lnTo>
                      <a:pt x="1504214" y="417512"/>
                    </a:lnTo>
                    <a:lnTo>
                      <a:pt x="1511517" y="428307"/>
                    </a:lnTo>
                    <a:lnTo>
                      <a:pt x="1519456" y="439420"/>
                    </a:lnTo>
                    <a:lnTo>
                      <a:pt x="1527077" y="450532"/>
                    </a:lnTo>
                    <a:lnTo>
                      <a:pt x="1534381" y="461962"/>
                    </a:lnTo>
                    <a:lnTo>
                      <a:pt x="1541367" y="473392"/>
                    </a:lnTo>
                    <a:lnTo>
                      <a:pt x="1548353" y="485775"/>
                    </a:lnTo>
                    <a:lnTo>
                      <a:pt x="1554704" y="497840"/>
                    </a:lnTo>
                    <a:lnTo>
                      <a:pt x="1561372" y="510222"/>
                    </a:lnTo>
                    <a:lnTo>
                      <a:pt x="1567405" y="523240"/>
                    </a:lnTo>
                    <a:lnTo>
                      <a:pt x="1573439" y="535940"/>
                    </a:lnTo>
                    <a:lnTo>
                      <a:pt x="1579155" y="548957"/>
                    </a:lnTo>
                    <a:lnTo>
                      <a:pt x="1584553" y="562610"/>
                    </a:lnTo>
                    <a:lnTo>
                      <a:pt x="1589634" y="576262"/>
                    </a:lnTo>
                    <a:lnTo>
                      <a:pt x="1594714" y="590232"/>
                    </a:lnTo>
                    <a:lnTo>
                      <a:pt x="1599160" y="604837"/>
                    </a:lnTo>
                    <a:lnTo>
                      <a:pt x="1603288" y="619125"/>
                    </a:lnTo>
                    <a:lnTo>
                      <a:pt x="1607416" y="634047"/>
                    </a:lnTo>
                    <a:lnTo>
                      <a:pt x="1610909" y="648970"/>
                    </a:lnTo>
                    <a:lnTo>
                      <a:pt x="1614085" y="664210"/>
                    </a:lnTo>
                    <a:lnTo>
                      <a:pt x="1617260" y="680085"/>
                    </a:lnTo>
                    <a:lnTo>
                      <a:pt x="1619800" y="695642"/>
                    </a:lnTo>
                    <a:lnTo>
                      <a:pt x="1622023" y="711835"/>
                    </a:lnTo>
                    <a:lnTo>
                      <a:pt x="1623928" y="728027"/>
                    </a:lnTo>
                    <a:lnTo>
                      <a:pt x="1625199" y="744537"/>
                    </a:lnTo>
                    <a:lnTo>
                      <a:pt x="1626469" y="761682"/>
                    </a:lnTo>
                    <a:lnTo>
                      <a:pt x="1627104" y="778827"/>
                    </a:lnTo>
                    <a:lnTo>
                      <a:pt x="1627104" y="795655"/>
                    </a:lnTo>
                    <a:lnTo>
                      <a:pt x="1626469" y="813117"/>
                    </a:lnTo>
                    <a:lnTo>
                      <a:pt x="1624564" y="830580"/>
                    </a:lnTo>
                    <a:lnTo>
                      <a:pt x="1622023" y="848360"/>
                    </a:lnTo>
                    <a:lnTo>
                      <a:pt x="1618848" y="866140"/>
                    </a:lnTo>
                    <a:lnTo>
                      <a:pt x="1615037" y="884555"/>
                    </a:lnTo>
                    <a:lnTo>
                      <a:pt x="1610274" y="902970"/>
                    </a:lnTo>
                    <a:lnTo>
                      <a:pt x="1604876" y="921702"/>
                    </a:lnTo>
                    <a:lnTo>
                      <a:pt x="1598842" y="940117"/>
                    </a:lnTo>
                    <a:lnTo>
                      <a:pt x="1591856" y="958850"/>
                    </a:lnTo>
                    <a:lnTo>
                      <a:pt x="1584553" y="977900"/>
                    </a:lnTo>
                    <a:lnTo>
                      <a:pt x="1576297" y="996950"/>
                    </a:lnTo>
                    <a:lnTo>
                      <a:pt x="1567723" y="1016635"/>
                    </a:lnTo>
                    <a:lnTo>
                      <a:pt x="1558832" y="1035685"/>
                    </a:lnTo>
                    <a:lnTo>
                      <a:pt x="1548670" y="1055052"/>
                    </a:lnTo>
                    <a:lnTo>
                      <a:pt x="1538509" y="1074420"/>
                    </a:lnTo>
                    <a:lnTo>
                      <a:pt x="1527395" y="1093787"/>
                    </a:lnTo>
                    <a:lnTo>
                      <a:pt x="1516280" y="1113155"/>
                    </a:lnTo>
                    <a:lnTo>
                      <a:pt x="1504531" y="1132522"/>
                    </a:lnTo>
                    <a:lnTo>
                      <a:pt x="1492147" y="1152207"/>
                    </a:lnTo>
                    <a:lnTo>
                      <a:pt x="1479445" y="1171575"/>
                    </a:lnTo>
                    <a:lnTo>
                      <a:pt x="1466426" y="1190625"/>
                    </a:lnTo>
                    <a:lnTo>
                      <a:pt x="1452771" y="1209992"/>
                    </a:lnTo>
                    <a:lnTo>
                      <a:pt x="1438799" y="1229042"/>
                    </a:lnTo>
                    <a:lnTo>
                      <a:pt x="1424510" y="1248410"/>
                    </a:lnTo>
                    <a:lnTo>
                      <a:pt x="1409903" y="1267142"/>
                    </a:lnTo>
                    <a:lnTo>
                      <a:pt x="1395296" y="1286192"/>
                    </a:lnTo>
                    <a:lnTo>
                      <a:pt x="1380054" y="1304925"/>
                    </a:lnTo>
                    <a:lnTo>
                      <a:pt x="1364494" y="1323340"/>
                    </a:lnTo>
                    <a:lnTo>
                      <a:pt x="1348616" y="1342072"/>
                    </a:lnTo>
                    <a:lnTo>
                      <a:pt x="1333057" y="1359852"/>
                    </a:lnTo>
                    <a:lnTo>
                      <a:pt x="1317179" y="1377950"/>
                    </a:lnTo>
                    <a:lnTo>
                      <a:pt x="1300667" y="1395730"/>
                    </a:lnTo>
                    <a:lnTo>
                      <a:pt x="1284472" y="1413192"/>
                    </a:lnTo>
                    <a:lnTo>
                      <a:pt x="1267960" y="1430337"/>
                    </a:lnTo>
                    <a:lnTo>
                      <a:pt x="1251448" y="1447482"/>
                    </a:lnTo>
                    <a:lnTo>
                      <a:pt x="1234300" y="1464310"/>
                    </a:lnTo>
                    <a:lnTo>
                      <a:pt x="1217788" y="1480820"/>
                    </a:lnTo>
                    <a:lnTo>
                      <a:pt x="1200958" y="1496695"/>
                    </a:lnTo>
                    <a:lnTo>
                      <a:pt x="1184128" y="1512252"/>
                    </a:lnTo>
                    <a:lnTo>
                      <a:pt x="1167298" y="1527810"/>
                    </a:lnTo>
                    <a:lnTo>
                      <a:pt x="1150150" y="1543050"/>
                    </a:lnTo>
                    <a:lnTo>
                      <a:pt x="1133638" y="1557655"/>
                    </a:lnTo>
                    <a:lnTo>
                      <a:pt x="1116808" y="1571625"/>
                    </a:lnTo>
                    <a:lnTo>
                      <a:pt x="1100296" y="1585595"/>
                    </a:lnTo>
                    <a:lnTo>
                      <a:pt x="1083783" y="1598930"/>
                    </a:lnTo>
                    <a:lnTo>
                      <a:pt x="1067271" y="1611947"/>
                    </a:lnTo>
                    <a:lnTo>
                      <a:pt x="1051076" y="1624647"/>
                    </a:lnTo>
                    <a:lnTo>
                      <a:pt x="1034881" y="1636395"/>
                    </a:lnTo>
                    <a:lnTo>
                      <a:pt x="1019004" y="1648142"/>
                    </a:lnTo>
                    <a:lnTo>
                      <a:pt x="1003444" y="1658937"/>
                    </a:lnTo>
                    <a:lnTo>
                      <a:pt x="988202" y="1669415"/>
                    </a:lnTo>
                    <a:lnTo>
                      <a:pt x="972960" y="1679575"/>
                    </a:lnTo>
                    <a:lnTo>
                      <a:pt x="957718" y="1688783"/>
                    </a:lnTo>
                    <a:lnTo>
                      <a:pt x="943428" y="1697990"/>
                    </a:lnTo>
                    <a:lnTo>
                      <a:pt x="929139" y="1706245"/>
                    </a:lnTo>
                    <a:lnTo>
                      <a:pt x="915167" y="1713865"/>
                    </a:lnTo>
                    <a:lnTo>
                      <a:pt x="901512" y="1720850"/>
                    </a:lnTo>
                    <a:lnTo>
                      <a:pt x="888493" y="1726883"/>
                    </a:lnTo>
                    <a:lnTo>
                      <a:pt x="875473" y="1732915"/>
                    </a:lnTo>
                    <a:lnTo>
                      <a:pt x="863407" y="1737678"/>
                    </a:lnTo>
                    <a:lnTo>
                      <a:pt x="851340" y="1742440"/>
                    </a:lnTo>
                    <a:lnTo>
                      <a:pt x="839908" y="1746250"/>
                    </a:lnTo>
                    <a:lnTo>
                      <a:pt x="829112" y="1749108"/>
                    </a:lnTo>
                    <a:lnTo>
                      <a:pt x="835145" y="1778953"/>
                    </a:lnTo>
                    <a:lnTo>
                      <a:pt x="839273" y="1797368"/>
                    </a:lnTo>
                    <a:lnTo>
                      <a:pt x="843719" y="1818323"/>
                    </a:lnTo>
                    <a:lnTo>
                      <a:pt x="849117" y="1841500"/>
                    </a:lnTo>
                    <a:lnTo>
                      <a:pt x="855468" y="1866265"/>
                    </a:lnTo>
                    <a:lnTo>
                      <a:pt x="862136" y="1892300"/>
                    </a:lnTo>
                    <a:lnTo>
                      <a:pt x="870075" y="1920558"/>
                    </a:lnTo>
                    <a:lnTo>
                      <a:pt x="878649" y="1949768"/>
                    </a:lnTo>
                    <a:lnTo>
                      <a:pt x="887858" y="1979930"/>
                    </a:lnTo>
                    <a:lnTo>
                      <a:pt x="898019" y="2010728"/>
                    </a:lnTo>
                    <a:lnTo>
                      <a:pt x="908816" y="2042478"/>
                    </a:lnTo>
                    <a:lnTo>
                      <a:pt x="920882" y="2074545"/>
                    </a:lnTo>
                    <a:lnTo>
                      <a:pt x="933902" y="2106613"/>
                    </a:lnTo>
                    <a:lnTo>
                      <a:pt x="940570" y="2122805"/>
                    </a:lnTo>
                    <a:lnTo>
                      <a:pt x="947556" y="2138998"/>
                    </a:lnTo>
                    <a:lnTo>
                      <a:pt x="954542" y="2155190"/>
                    </a:lnTo>
                    <a:lnTo>
                      <a:pt x="961846" y="2171383"/>
                    </a:lnTo>
                    <a:lnTo>
                      <a:pt x="969784" y="2187258"/>
                    </a:lnTo>
                    <a:lnTo>
                      <a:pt x="977723" y="2203133"/>
                    </a:lnTo>
                    <a:lnTo>
                      <a:pt x="985662" y="2219008"/>
                    </a:lnTo>
                    <a:lnTo>
                      <a:pt x="993918" y="2234565"/>
                    </a:lnTo>
                    <a:lnTo>
                      <a:pt x="1002492" y="2249805"/>
                    </a:lnTo>
                    <a:lnTo>
                      <a:pt x="1011383" y="2265045"/>
                    </a:lnTo>
                    <a:lnTo>
                      <a:pt x="1020274" y="2279650"/>
                    </a:lnTo>
                    <a:lnTo>
                      <a:pt x="1029801" y="2294573"/>
                    </a:lnTo>
                    <a:lnTo>
                      <a:pt x="1039327" y="2308860"/>
                    </a:lnTo>
                    <a:lnTo>
                      <a:pt x="1049488" y="2322830"/>
                    </a:lnTo>
                    <a:lnTo>
                      <a:pt x="1059650" y="2336483"/>
                    </a:lnTo>
                    <a:lnTo>
                      <a:pt x="1070129" y="2349818"/>
                    </a:lnTo>
                    <a:lnTo>
                      <a:pt x="1080608" y="2362835"/>
                    </a:lnTo>
                    <a:lnTo>
                      <a:pt x="1091404" y="2375218"/>
                    </a:lnTo>
                    <a:lnTo>
                      <a:pt x="1102518" y="2387283"/>
                    </a:lnTo>
                    <a:lnTo>
                      <a:pt x="1113950" y="2399030"/>
                    </a:lnTo>
                    <a:lnTo>
                      <a:pt x="1125699" y="2410143"/>
                    </a:lnTo>
                    <a:lnTo>
                      <a:pt x="1137766" y="2420620"/>
                    </a:lnTo>
                    <a:lnTo>
                      <a:pt x="1149833" y="2430780"/>
                    </a:lnTo>
                    <a:lnTo>
                      <a:pt x="1162535" y="2439988"/>
                    </a:lnTo>
                    <a:lnTo>
                      <a:pt x="1175554" y="2449195"/>
                    </a:lnTo>
                    <a:lnTo>
                      <a:pt x="1188256" y="2457450"/>
                    </a:lnTo>
                    <a:lnTo>
                      <a:pt x="1201593" y="2464753"/>
                    </a:lnTo>
                    <a:lnTo>
                      <a:pt x="1215565" y="2471738"/>
                    </a:lnTo>
                    <a:lnTo>
                      <a:pt x="1229219" y="2478088"/>
                    </a:lnTo>
                    <a:lnTo>
                      <a:pt x="1243826" y="2483485"/>
                    </a:lnTo>
                    <a:lnTo>
                      <a:pt x="1258116" y="2488565"/>
                    </a:lnTo>
                    <a:lnTo>
                      <a:pt x="1273358" y="2492693"/>
                    </a:lnTo>
                    <a:lnTo>
                      <a:pt x="1288283" y="2495868"/>
                    </a:lnTo>
                    <a:lnTo>
                      <a:pt x="1295904" y="2496820"/>
                    </a:lnTo>
                    <a:lnTo>
                      <a:pt x="1303842" y="2498090"/>
                    </a:lnTo>
                    <a:lnTo>
                      <a:pt x="1311781" y="2499043"/>
                    </a:lnTo>
                    <a:lnTo>
                      <a:pt x="1319720" y="2499678"/>
                    </a:lnTo>
                    <a:lnTo>
                      <a:pt x="1327658" y="2499995"/>
                    </a:lnTo>
                    <a:lnTo>
                      <a:pt x="1335597" y="2500630"/>
                    </a:lnTo>
                    <a:lnTo>
                      <a:pt x="1347981" y="2500630"/>
                    </a:lnTo>
                    <a:lnTo>
                      <a:pt x="1360048" y="2499678"/>
                    </a:lnTo>
                    <a:lnTo>
                      <a:pt x="1371797" y="2499043"/>
                    </a:lnTo>
                    <a:lnTo>
                      <a:pt x="1383229" y="2498090"/>
                    </a:lnTo>
                    <a:lnTo>
                      <a:pt x="1394660" y="2496185"/>
                    </a:lnTo>
                    <a:lnTo>
                      <a:pt x="1405457" y="2494280"/>
                    </a:lnTo>
                    <a:lnTo>
                      <a:pt x="1416254" y="2491740"/>
                    </a:lnTo>
                    <a:lnTo>
                      <a:pt x="1427050" y="2489200"/>
                    </a:lnTo>
                    <a:lnTo>
                      <a:pt x="1437529" y="2486343"/>
                    </a:lnTo>
                    <a:lnTo>
                      <a:pt x="1447691" y="2483168"/>
                    </a:lnTo>
                    <a:lnTo>
                      <a:pt x="1457217" y="2479358"/>
                    </a:lnTo>
                    <a:lnTo>
                      <a:pt x="1467061" y="2475230"/>
                    </a:lnTo>
                    <a:lnTo>
                      <a:pt x="1476587" y="2471103"/>
                    </a:lnTo>
                    <a:lnTo>
                      <a:pt x="1485479" y="2466658"/>
                    </a:lnTo>
                    <a:lnTo>
                      <a:pt x="1494370" y="2461578"/>
                    </a:lnTo>
                    <a:lnTo>
                      <a:pt x="1503261" y="2456498"/>
                    </a:lnTo>
                    <a:lnTo>
                      <a:pt x="1511517" y="2450783"/>
                    </a:lnTo>
                    <a:lnTo>
                      <a:pt x="1520409" y="2445068"/>
                    </a:lnTo>
                    <a:lnTo>
                      <a:pt x="1528347" y="2439353"/>
                    </a:lnTo>
                    <a:lnTo>
                      <a:pt x="1536286" y="2433003"/>
                    </a:lnTo>
                    <a:lnTo>
                      <a:pt x="1543907" y="2426335"/>
                    </a:lnTo>
                    <a:lnTo>
                      <a:pt x="1551528" y="2419668"/>
                    </a:lnTo>
                    <a:lnTo>
                      <a:pt x="1558832" y="2412365"/>
                    </a:lnTo>
                    <a:lnTo>
                      <a:pt x="1566135" y="2405063"/>
                    </a:lnTo>
                    <a:lnTo>
                      <a:pt x="1573121" y="2397760"/>
                    </a:lnTo>
                    <a:lnTo>
                      <a:pt x="1580107" y="2390140"/>
                    </a:lnTo>
                    <a:lnTo>
                      <a:pt x="1586776" y="2381885"/>
                    </a:lnTo>
                    <a:lnTo>
                      <a:pt x="1593444" y="2373948"/>
                    </a:lnTo>
                    <a:lnTo>
                      <a:pt x="1599478" y="2365375"/>
                    </a:lnTo>
                    <a:lnTo>
                      <a:pt x="1605828" y="2357120"/>
                    </a:lnTo>
                    <a:lnTo>
                      <a:pt x="1611544" y="2347913"/>
                    </a:lnTo>
                    <a:lnTo>
                      <a:pt x="1617895" y="2339023"/>
                    </a:lnTo>
                    <a:lnTo>
                      <a:pt x="1629327" y="2320608"/>
                    </a:lnTo>
                    <a:lnTo>
                      <a:pt x="1640123" y="2301558"/>
                    </a:lnTo>
                    <a:lnTo>
                      <a:pt x="1650285" y="2281873"/>
                    </a:lnTo>
                    <a:lnTo>
                      <a:pt x="1660129" y="2261870"/>
                    </a:lnTo>
                    <a:lnTo>
                      <a:pt x="1669655" y="2241233"/>
                    </a:lnTo>
                    <a:lnTo>
                      <a:pt x="1678546" y="2219960"/>
                    </a:lnTo>
                    <a:lnTo>
                      <a:pt x="1687120" y="2198370"/>
                    </a:lnTo>
                    <a:lnTo>
                      <a:pt x="1695376" y="2176463"/>
                    </a:lnTo>
                    <a:lnTo>
                      <a:pt x="1703315" y="2154555"/>
                    </a:lnTo>
                    <a:lnTo>
                      <a:pt x="1710936" y="2132330"/>
                    </a:lnTo>
                    <a:lnTo>
                      <a:pt x="1718557" y="2110105"/>
                    </a:lnTo>
                    <a:lnTo>
                      <a:pt x="1725543" y="2087245"/>
                    </a:lnTo>
                    <a:lnTo>
                      <a:pt x="1739833" y="2042478"/>
                    </a:lnTo>
                    <a:lnTo>
                      <a:pt x="1752852" y="1997393"/>
                    </a:lnTo>
                    <a:lnTo>
                      <a:pt x="1764601" y="1958340"/>
                    </a:lnTo>
                    <a:lnTo>
                      <a:pt x="1776350" y="1920240"/>
                    </a:lnTo>
                    <a:lnTo>
                      <a:pt x="1788100" y="1883093"/>
                    </a:lnTo>
                    <a:lnTo>
                      <a:pt x="1794450" y="1864995"/>
                    </a:lnTo>
                    <a:lnTo>
                      <a:pt x="1800802" y="1847850"/>
                    </a:lnTo>
                    <a:lnTo>
                      <a:pt x="1806835" y="1830705"/>
                    </a:lnTo>
                    <a:lnTo>
                      <a:pt x="1813821" y="1814195"/>
                    </a:lnTo>
                    <a:lnTo>
                      <a:pt x="1820172" y="1798320"/>
                    </a:lnTo>
                    <a:lnTo>
                      <a:pt x="1827475" y="1783080"/>
                    </a:lnTo>
                    <a:lnTo>
                      <a:pt x="1834461" y="1768475"/>
                    </a:lnTo>
                    <a:lnTo>
                      <a:pt x="1842082" y="1754505"/>
                    </a:lnTo>
                    <a:lnTo>
                      <a:pt x="1849704" y="1741170"/>
                    </a:lnTo>
                    <a:lnTo>
                      <a:pt x="1857960" y="1728470"/>
                    </a:lnTo>
                    <a:lnTo>
                      <a:pt x="1864946" y="1718628"/>
                    </a:lnTo>
                    <a:lnTo>
                      <a:pt x="1871614" y="1709103"/>
                    </a:lnTo>
                    <a:lnTo>
                      <a:pt x="1878918" y="1699578"/>
                    </a:lnTo>
                    <a:lnTo>
                      <a:pt x="1885586" y="1691005"/>
                    </a:lnTo>
                    <a:lnTo>
                      <a:pt x="1892890" y="1682433"/>
                    </a:lnTo>
                    <a:lnTo>
                      <a:pt x="1899558" y="1674495"/>
                    </a:lnTo>
                    <a:lnTo>
                      <a:pt x="1906862" y="1666557"/>
                    </a:lnTo>
                    <a:lnTo>
                      <a:pt x="1914165" y="1659572"/>
                    </a:lnTo>
                    <a:lnTo>
                      <a:pt x="1920834" y="1652270"/>
                    </a:lnTo>
                    <a:lnTo>
                      <a:pt x="1928137" y="1645285"/>
                    </a:lnTo>
                    <a:lnTo>
                      <a:pt x="1935441" y="1638935"/>
                    </a:lnTo>
                    <a:lnTo>
                      <a:pt x="1942109" y="1632902"/>
                    </a:lnTo>
                    <a:lnTo>
                      <a:pt x="1949413" y="1627187"/>
                    </a:lnTo>
                    <a:lnTo>
                      <a:pt x="1956081" y="1621790"/>
                    </a:lnTo>
                    <a:lnTo>
                      <a:pt x="1970053" y="1611312"/>
                    </a:lnTo>
                    <a:lnTo>
                      <a:pt x="1983708" y="1602105"/>
                    </a:lnTo>
                    <a:lnTo>
                      <a:pt x="1997680" y="1594485"/>
                    </a:lnTo>
                    <a:lnTo>
                      <a:pt x="2010699" y="1587182"/>
                    </a:lnTo>
                    <a:lnTo>
                      <a:pt x="2024036" y="1581150"/>
                    </a:lnTo>
                    <a:lnTo>
                      <a:pt x="2036738" y="1575752"/>
                    </a:lnTo>
                    <a:lnTo>
                      <a:pt x="2049440" y="1571307"/>
                    </a:lnTo>
                    <a:lnTo>
                      <a:pt x="2061506" y="1567497"/>
                    </a:lnTo>
                    <a:lnTo>
                      <a:pt x="2073256" y="1564640"/>
                    </a:lnTo>
                    <a:lnTo>
                      <a:pt x="2085005" y="1562100"/>
                    </a:lnTo>
                    <a:lnTo>
                      <a:pt x="2096119" y="1560195"/>
                    </a:lnTo>
                    <a:lnTo>
                      <a:pt x="2106598" y="1559242"/>
                    </a:lnTo>
                    <a:lnTo>
                      <a:pt x="2116442" y="1557972"/>
                    </a:lnTo>
                    <a:lnTo>
                      <a:pt x="2125968" y="1557655"/>
                    </a:lnTo>
                    <a:lnTo>
                      <a:pt x="2134860" y="1557655"/>
                    </a:lnTo>
                    <a:lnTo>
                      <a:pt x="2143116" y="1557972"/>
                    </a:lnTo>
                    <a:lnTo>
                      <a:pt x="2150737" y="1558290"/>
                    </a:lnTo>
                    <a:lnTo>
                      <a:pt x="2157723" y="1559242"/>
                    </a:lnTo>
                    <a:lnTo>
                      <a:pt x="2162839" y="1559781"/>
                    </a:lnTo>
                    <a:lnTo>
                      <a:pt x="2167906" y="1548627"/>
                    </a:lnTo>
                    <a:lnTo>
                      <a:pt x="2174894" y="1534961"/>
                    </a:lnTo>
                    <a:lnTo>
                      <a:pt x="2182518" y="1521930"/>
                    </a:lnTo>
                    <a:lnTo>
                      <a:pt x="2190777" y="1508900"/>
                    </a:lnTo>
                    <a:lnTo>
                      <a:pt x="2199354" y="1496822"/>
                    </a:lnTo>
                    <a:lnTo>
                      <a:pt x="2208566" y="1484745"/>
                    </a:lnTo>
                    <a:lnTo>
                      <a:pt x="2218731" y="1473304"/>
                    </a:lnTo>
                    <a:lnTo>
                      <a:pt x="2229214" y="1462498"/>
                    </a:lnTo>
                    <a:lnTo>
                      <a:pt x="2240015" y="1452010"/>
                    </a:lnTo>
                    <a:lnTo>
                      <a:pt x="2251450" y="1442157"/>
                    </a:lnTo>
                    <a:lnTo>
                      <a:pt x="2263204" y="1432623"/>
                    </a:lnTo>
                    <a:lnTo>
                      <a:pt x="2275593" y="1424042"/>
                    </a:lnTo>
                    <a:lnTo>
                      <a:pt x="2288617" y="1415778"/>
                    </a:lnTo>
                    <a:lnTo>
                      <a:pt x="2301958" y="1408151"/>
                    </a:lnTo>
                    <a:lnTo>
                      <a:pt x="2315300" y="1401158"/>
                    </a:lnTo>
                    <a:lnTo>
                      <a:pt x="2329277" y="1394802"/>
                    </a:lnTo>
                    <a:lnTo>
                      <a:pt x="2343572" y="1389081"/>
                    </a:lnTo>
                    <a:lnTo>
                      <a:pt x="2358184" y="1383996"/>
                    </a:lnTo>
                    <a:lnTo>
                      <a:pt x="2373114" y="1380182"/>
                    </a:lnTo>
                    <a:lnTo>
                      <a:pt x="2388680" y="1376686"/>
                    </a:lnTo>
                    <a:lnTo>
                      <a:pt x="2403927" y="1373508"/>
                    </a:lnTo>
                    <a:lnTo>
                      <a:pt x="2419493" y="1371919"/>
                    </a:lnTo>
                    <a:lnTo>
                      <a:pt x="2435693" y="1370330"/>
                    </a:lnTo>
                    <a:lnTo>
                      <a:pt x="2451894" y="1370012"/>
                    </a:lnTo>
                    <a:lnTo>
                      <a:pt x="2468095" y="1370330"/>
                    </a:lnTo>
                    <a:lnTo>
                      <a:pt x="2484295" y="1371919"/>
                    </a:lnTo>
                    <a:lnTo>
                      <a:pt x="2499861" y="1373508"/>
                    </a:lnTo>
                    <a:lnTo>
                      <a:pt x="2515426" y="1376686"/>
                    </a:lnTo>
                    <a:lnTo>
                      <a:pt x="2530674" y="1380182"/>
                    </a:lnTo>
                    <a:lnTo>
                      <a:pt x="2545286" y="1383996"/>
                    </a:lnTo>
                    <a:lnTo>
                      <a:pt x="2560216" y="1389081"/>
                    </a:lnTo>
                    <a:lnTo>
                      <a:pt x="2574511" y="1394802"/>
                    </a:lnTo>
                    <a:lnTo>
                      <a:pt x="2588488" y="1401158"/>
                    </a:lnTo>
                    <a:lnTo>
                      <a:pt x="2601830" y="1408151"/>
                    </a:lnTo>
                    <a:lnTo>
                      <a:pt x="2615171" y="1415778"/>
                    </a:lnTo>
                    <a:lnTo>
                      <a:pt x="2628195" y="1424042"/>
                    </a:lnTo>
                    <a:lnTo>
                      <a:pt x="2640267" y="1432623"/>
                    </a:lnTo>
                    <a:lnTo>
                      <a:pt x="2652338" y="1442157"/>
                    </a:lnTo>
                    <a:lnTo>
                      <a:pt x="2663773" y="1452010"/>
                    </a:lnTo>
                    <a:lnTo>
                      <a:pt x="2674574" y="1462498"/>
                    </a:lnTo>
                    <a:lnTo>
                      <a:pt x="2685057" y="1473304"/>
                    </a:lnTo>
                    <a:lnTo>
                      <a:pt x="2694904" y="1484745"/>
                    </a:lnTo>
                    <a:lnTo>
                      <a:pt x="2704434" y="1496822"/>
                    </a:lnTo>
                    <a:lnTo>
                      <a:pt x="2713011" y="1508900"/>
                    </a:lnTo>
                    <a:lnTo>
                      <a:pt x="2721270" y="1521930"/>
                    </a:lnTo>
                    <a:lnTo>
                      <a:pt x="2728894" y="1534961"/>
                    </a:lnTo>
                    <a:lnTo>
                      <a:pt x="2735565" y="1548627"/>
                    </a:lnTo>
                    <a:lnTo>
                      <a:pt x="2742236" y="1562611"/>
                    </a:lnTo>
                    <a:lnTo>
                      <a:pt x="2747953" y="1576913"/>
                    </a:lnTo>
                    <a:lnTo>
                      <a:pt x="2752718" y="1591533"/>
                    </a:lnTo>
                    <a:lnTo>
                      <a:pt x="2756848" y="1606471"/>
                    </a:lnTo>
                    <a:lnTo>
                      <a:pt x="2760660" y="1621726"/>
                    </a:lnTo>
                    <a:lnTo>
                      <a:pt x="2763519" y="1636981"/>
                    </a:lnTo>
                    <a:lnTo>
                      <a:pt x="2765107" y="1652872"/>
                    </a:lnTo>
                    <a:lnTo>
                      <a:pt x="2766695" y="1669081"/>
                    </a:lnTo>
                    <a:lnTo>
                      <a:pt x="2767013" y="1685290"/>
                    </a:lnTo>
                    <a:lnTo>
                      <a:pt x="2766695" y="1701499"/>
                    </a:lnTo>
                    <a:lnTo>
                      <a:pt x="2765107" y="1717390"/>
                    </a:lnTo>
                    <a:lnTo>
                      <a:pt x="2763519" y="1733281"/>
                    </a:lnTo>
                    <a:lnTo>
                      <a:pt x="2760660" y="1748854"/>
                    </a:lnTo>
                    <a:lnTo>
                      <a:pt x="2756848" y="1764110"/>
                    </a:lnTo>
                    <a:lnTo>
                      <a:pt x="2752718" y="1779047"/>
                    </a:lnTo>
                    <a:lnTo>
                      <a:pt x="2747953" y="1793667"/>
                    </a:lnTo>
                    <a:lnTo>
                      <a:pt x="2742236" y="1807969"/>
                    </a:lnTo>
                    <a:lnTo>
                      <a:pt x="2735565" y="1821635"/>
                    </a:lnTo>
                    <a:lnTo>
                      <a:pt x="2728894" y="1835619"/>
                    </a:lnTo>
                    <a:lnTo>
                      <a:pt x="2721270" y="1848650"/>
                    </a:lnTo>
                    <a:lnTo>
                      <a:pt x="2713011" y="1861363"/>
                    </a:lnTo>
                    <a:lnTo>
                      <a:pt x="2704434" y="1874075"/>
                    </a:lnTo>
                    <a:lnTo>
                      <a:pt x="2694904" y="1885835"/>
                    </a:lnTo>
                    <a:lnTo>
                      <a:pt x="2685057" y="1896959"/>
                    </a:lnTo>
                    <a:lnTo>
                      <a:pt x="2674574" y="1908082"/>
                    </a:lnTo>
                    <a:lnTo>
                      <a:pt x="2663773" y="1918570"/>
                    </a:lnTo>
                    <a:lnTo>
                      <a:pt x="2652338" y="1928423"/>
                    </a:lnTo>
                    <a:lnTo>
                      <a:pt x="2640267" y="1937640"/>
                    </a:lnTo>
                    <a:lnTo>
                      <a:pt x="2628195" y="1946538"/>
                    </a:lnTo>
                    <a:lnTo>
                      <a:pt x="2615171" y="1955120"/>
                    </a:lnTo>
                    <a:lnTo>
                      <a:pt x="2601830" y="1962430"/>
                    </a:lnTo>
                    <a:lnTo>
                      <a:pt x="2588488" y="1969422"/>
                    </a:lnTo>
                    <a:lnTo>
                      <a:pt x="2574511" y="1975778"/>
                    </a:lnTo>
                    <a:lnTo>
                      <a:pt x="2560216" y="1981181"/>
                    </a:lnTo>
                    <a:lnTo>
                      <a:pt x="2545286" y="1986266"/>
                    </a:lnTo>
                    <a:lnTo>
                      <a:pt x="2530674" y="1990716"/>
                    </a:lnTo>
                    <a:lnTo>
                      <a:pt x="2515426" y="1994212"/>
                    </a:lnTo>
                    <a:lnTo>
                      <a:pt x="2499861" y="1996754"/>
                    </a:lnTo>
                    <a:lnTo>
                      <a:pt x="2484295" y="1998979"/>
                    </a:lnTo>
                    <a:lnTo>
                      <a:pt x="2468095" y="1999932"/>
                    </a:lnTo>
                    <a:lnTo>
                      <a:pt x="2451894" y="2000250"/>
                    </a:lnTo>
                    <a:lnTo>
                      <a:pt x="2435693" y="1999932"/>
                    </a:lnTo>
                    <a:lnTo>
                      <a:pt x="2419493" y="1998979"/>
                    </a:lnTo>
                    <a:lnTo>
                      <a:pt x="2403927" y="1996754"/>
                    </a:lnTo>
                    <a:lnTo>
                      <a:pt x="2388680" y="1994212"/>
                    </a:lnTo>
                    <a:lnTo>
                      <a:pt x="2373114" y="1990716"/>
                    </a:lnTo>
                    <a:lnTo>
                      <a:pt x="2358184" y="1986266"/>
                    </a:lnTo>
                    <a:lnTo>
                      <a:pt x="2343572" y="1981181"/>
                    </a:lnTo>
                    <a:lnTo>
                      <a:pt x="2329277" y="1975778"/>
                    </a:lnTo>
                    <a:lnTo>
                      <a:pt x="2315300" y="1969422"/>
                    </a:lnTo>
                    <a:lnTo>
                      <a:pt x="2301958" y="1962430"/>
                    </a:lnTo>
                    <a:lnTo>
                      <a:pt x="2288617" y="1955120"/>
                    </a:lnTo>
                    <a:lnTo>
                      <a:pt x="2275593" y="1946538"/>
                    </a:lnTo>
                    <a:lnTo>
                      <a:pt x="2263204" y="1937640"/>
                    </a:lnTo>
                    <a:lnTo>
                      <a:pt x="2251450" y="1928423"/>
                    </a:lnTo>
                    <a:lnTo>
                      <a:pt x="2240015" y="1918570"/>
                    </a:lnTo>
                    <a:lnTo>
                      <a:pt x="2229214" y="1908082"/>
                    </a:lnTo>
                    <a:lnTo>
                      <a:pt x="2218731" y="1896959"/>
                    </a:lnTo>
                    <a:lnTo>
                      <a:pt x="2208566" y="1885835"/>
                    </a:lnTo>
                    <a:lnTo>
                      <a:pt x="2199354" y="1874075"/>
                    </a:lnTo>
                    <a:lnTo>
                      <a:pt x="2190777" y="1861363"/>
                    </a:lnTo>
                    <a:lnTo>
                      <a:pt x="2182518" y="1848650"/>
                    </a:lnTo>
                    <a:lnTo>
                      <a:pt x="2174894" y="1835619"/>
                    </a:lnTo>
                    <a:lnTo>
                      <a:pt x="2167906" y="1821635"/>
                    </a:lnTo>
                    <a:lnTo>
                      <a:pt x="2161553" y="1807969"/>
                    </a:lnTo>
                    <a:lnTo>
                      <a:pt x="2155835" y="1793667"/>
                    </a:lnTo>
                    <a:lnTo>
                      <a:pt x="2151070" y="1779047"/>
                    </a:lnTo>
                    <a:lnTo>
                      <a:pt x="2146940" y="1764110"/>
                    </a:lnTo>
                    <a:lnTo>
                      <a:pt x="2143128" y="1748854"/>
                    </a:lnTo>
                    <a:lnTo>
                      <a:pt x="2140269" y="1733281"/>
                    </a:lnTo>
                    <a:lnTo>
                      <a:pt x="2138363" y="1717390"/>
                    </a:lnTo>
                    <a:lnTo>
                      <a:pt x="2137093" y="1701499"/>
                    </a:lnTo>
                    <a:lnTo>
                      <a:pt x="2136775" y="1685290"/>
                    </a:lnTo>
                    <a:lnTo>
                      <a:pt x="2137093" y="1669081"/>
                    </a:lnTo>
                    <a:lnTo>
                      <a:pt x="2138363" y="1652872"/>
                    </a:lnTo>
                    <a:lnTo>
                      <a:pt x="2140269" y="1636981"/>
                    </a:lnTo>
                    <a:lnTo>
                      <a:pt x="2140522" y="1635629"/>
                    </a:lnTo>
                    <a:lnTo>
                      <a:pt x="2137718" y="1635442"/>
                    </a:lnTo>
                    <a:lnTo>
                      <a:pt x="2126603" y="1635442"/>
                    </a:lnTo>
                    <a:lnTo>
                      <a:pt x="2120252" y="1635760"/>
                    </a:lnTo>
                    <a:lnTo>
                      <a:pt x="2113584" y="1636395"/>
                    </a:lnTo>
                    <a:lnTo>
                      <a:pt x="2106598" y="1637030"/>
                    </a:lnTo>
                    <a:lnTo>
                      <a:pt x="2098977" y="1638617"/>
                    </a:lnTo>
                    <a:lnTo>
                      <a:pt x="2091038" y="1640522"/>
                    </a:lnTo>
                    <a:lnTo>
                      <a:pt x="2082782" y="1642427"/>
                    </a:lnTo>
                    <a:lnTo>
                      <a:pt x="2074208" y="1644967"/>
                    </a:lnTo>
                    <a:lnTo>
                      <a:pt x="2065000" y="1648142"/>
                    </a:lnTo>
                    <a:lnTo>
                      <a:pt x="2056108" y="1652270"/>
                    </a:lnTo>
                    <a:lnTo>
                      <a:pt x="2046899" y="1656715"/>
                    </a:lnTo>
                    <a:lnTo>
                      <a:pt x="2037055" y="1661477"/>
                    </a:lnTo>
                    <a:lnTo>
                      <a:pt x="2026894" y="1667192"/>
                    </a:lnTo>
                    <a:lnTo>
                      <a:pt x="2017050" y="1673860"/>
                    </a:lnTo>
                    <a:lnTo>
                      <a:pt x="2006889" y="1681163"/>
                    </a:lnTo>
                    <a:lnTo>
                      <a:pt x="1996410" y="1689418"/>
                    </a:lnTo>
                    <a:lnTo>
                      <a:pt x="1985931" y="1698308"/>
                    </a:lnTo>
                    <a:lnTo>
                      <a:pt x="1975452" y="1707833"/>
                    </a:lnTo>
                    <a:lnTo>
                      <a:pt x="1965290" y="1718628"/>
                    </a:lnTo>
                    <a:lnTo>
                      <a:pt x="1954494" y="1730693"/>
                    </a:lnTo>
                    <a:lnTo>
                      <a:pt x="1943697" y="1743710"/>
                    </a:lnTo>
                    <a:lnTo>
                      <a:pt x="1932900" y="1757680"/>
                    </a:lnTo>
                    <a:lnTo>
                      <a:pt x="1922422" y="1772285"/>
                    </a:lnTo>
                    <a:lnTo>
                      <a:pt x="1915436" y="1783080"/>
                    </a:lnTo>
                    <a:lnTo>
                      <a:pt x="1908767" y="1794510"/>
                    </a:lnTo>
                    <a:lnTo>
                      <a:pt x="1902098" y="1806893"/>
                    </a:lnTo>
                    <a:lnTo>
                      <a:pt x="1895748" y="1820228"/>
                    </a:lnTo>
                    <a:lnTo>
                      <a:pt x="1889714" y="1833880"/>
                    </a:lnTo>
                    <a:lnTo>
                      <a:pt x="1883998" y="1848485"/>
                    </a:lnTo>
                    <a:lnTo>
                      <a:pt x="1877648" y="1863725"/>
                    </a:lnTo>
                    <a:lnTo>
                      <a:pt x="1871932" y="1879600"/>
                    </a:lnTo>
                    <a:lnTo>
                      <a:pt x="1866216" y="1895793"/>
                    </a:lnTo>
                    <a:lnTo>
                      <a:pt x="1860818" y="1912303"/>
                    </a:lnTo>
                    <a:lnTo>
                      <a:pt x="1849704" y="1946593"/>
                    </a:lnTo>
                    <a:lnTo>
                      <a:pt x="1838589" y="1982788"/>
                    </a:lnTo>
                    <a:lnTo>
                      <a:pt x="1827793" y="2019618"/>
                    </a:lnTo>
                    <a:lnTo>
                      <a:pt x="1813503" y="2066925"/>
                    </a:lnTo>
                    <a:lnTo>
                      <a:pt x="1798579" y="2115185"/>
                    </a:lnTo>
                    <a:lnTo>
                      <a:pt x="1790640" y="2139633"/>
                    </a:lnTo>
                    <a:lnTo>
                      <a:pt x="1782701" y="2163445"/>
                    </a:lnTo>
                    <a:lnTo>
                      <a:pt x="1774128" y="2187893"/>
                    </a:lnTo>
                    <a:lnTo>
                      <a:pt x="1765554" y="2212023"/>
                    </a:lnTo>
                    <a:lnTo>
                      <a:pt x="1756345" y="2235835"/>
                    </a:lnTo>
                    <a:lnTo>
                      <a:pt x="1746501" y="2259648"/>
                    </a:lnTo>
                    <a:lnTo>
                      <a:pt x="1736340" y="2282825"/>
                    </a:lnTo>
                    <a:lnTo>
                      <a:pt x="1725543" y="2306003"/>
                    </a:lnTo>
                    <a:lnTo>
                      <a:pt x="1714429" y="2328228"/>
                    </a:lnTo>
                    <a:lnTo>
                      <a:pt x="1702680" y="2350135"/>
                    </a:lnTo>
                    <a:lnTo>
                      <a:pt x="1696011" y="2360930"/>
                    </a:lnTo>
                    <a:lnTo>
                      <a:pt x="1689978" y="2371725"/>
                    </a:lnTo>
                    <a:lnTo>
                      <a:pt x="1683627" y="2382203"/>
                    </a:lnTo>
                    <a:lnTo>
                      <a:pt x="1676641" y="2392363"/>
                    </a:lnTo>
                    <a:lnTo>
                      <a:pt x="1669973" y="2402205"/>
                    </a:lnTo>
                    <a:lnTo>
                      <a:pt x="1662669" y="2412365"/>
                    </a:lnTo>
                    <a:lnTo>
                      <a:pt x="1655366" y="2422208"/>
                    </a:lnTo>
                    <a:lnTo>
                      <a:pt x="1648380" y="2431415"/>
                    </a:lnTo>
                    <a:lnTo>
                      <a:pt x="1640441" y="2440940"/>
                    </a:lnTo>
                    <a:lnTo>
                      <a:pt x="1632820" y="2449830"/>
                    </a:lnTo>
                    <a:lnTo>
                      <a:pt x="1624564" y="2458720"/>
                    </a:lnTo>
                    <a:lnTo>
                      <a:pt x="1616307" y="2467293"/>
                    </a:lnTo>
                    <a:lnTo>
                      <a:pt x="1608051" y="2475548"/>
                    </a:lnTo>
                    <a:lnTo>
                      <a:pt x="1599478" y="2483485"/>
                    </a:lnTo>
                    <a:lnTo>
                      <a:pt x="1590586" y="2491423"/>
                    </a:lnTo>
                    <a:lnTo>
                      <a:pt x="1581060" y="2499043"/>
                    </a:lnTo>
                    <a:lnTo>
                      <a:pt x="1571851" y="2506345"/>
                    </a:lnTo>
                    <a:lnTo>
                      <a:pt x="1562007" y="2513013"/>
                    </a:lnTo>
                    <a:lnTo>
                      <a:pt x="1552163" y="2519998"/>
                    </a:lnTo>
                    <a:lnTo>
                      <a:pt x="1542319" y="2526030"/>
                    </a:lnTo>
                    <a:lnTo>
                      <a:pt x="1531840" y="2532063"/>
                    </a:lnTo>
                    <a:lnTo>
                      <a:pt x="1521044" y="2537778"/>
                    </a:lnTo>
                    <a:lnTo>
                      <a:pt x="1510247" y="2543175"/>
                    </a:lnTo>
                    <a:lnTo>
                      <a:pt x="1499133" y="2547938"/>
                    </a:lnTo>
                    <a:lnTo>
                      <a:pt x="1487701" y="2552700"/>
                    </a:lnTo>
                    <a:lnTo>
                      <a:pt x="1475635" y="2556828"/>
                    </a:lnTo>
                    <a:lnTo>
                      <a:pt x="1463886" y="2560955"/>
                    </a:lnTo>
                    <a:lnTo>
                      <a:pt x="1451501" y="2564448"/>
                    </a:lnTo>
                    <a:lnTo>
                      <a:pt x="1439117" y="2567623"/>
                    </a:lnTo>
                    <a:lnTo>
                      <a:pt x="1426098" y="2570480"/>
                    </a:lnTo>
                    <a:lnTo>
                      <a:pt x="1412761" y="2572703"/>
                    </a:lnTo>
                    <a:lnTo>
                      <a:pt x="1399106" y="2574925"/>
                    </a:lnTo>
                    <a:lnTo>
                      <a:pt x="1385452" y="2576513"/>
                    </a:lnTo>
                    <a:lnTo>
                      <a:pt x="1371480" y="2577465"/>
                    </a:lnTo>
                    <a:lnTo>
                      <a:pt x="1356555" y="2578100"/>
                    </a:lnTo>
                    <a:lnTo>
                      <a:pt x="1341948" y="2578100"/>
                    </a:lnTo>
                    <a:lnTo>
                      <a:pt x="1334327" y="2578100"/>
                    </a:lnTo>
                    <a:lnTo>
                      <a:pt x="1324165" y="2578100"/>
                    </a:lnTo>
                    <a:lnTo>
                      <a:pt x="1314322" y="2577465"/>
                    </a:lnTo>
                    <a:lnTo>
                      <a:pt x="1304478" y="2576830"/>
                    </a:lnTo>
                    <a:lnTo>
                      <a:pt x="1294951" y="2575560"/>
                    </a:lnTo>
                    <a:lnTo>
                      <a:pt x="1285107" y="2574290"/>
                    </a:lnTo>
                    <a:lnTo>
                      <a:pt x="1275898" y="2572703"/>
                    </a:lnTo>
                    <a:lnTo>
                      <a:pt x="1266372" y="2571115"/>
                    </a:lnTo>
                    <a:lnTo>
                      <a:pt x="1257163" y="2568893"/>
                    </a:lnTo>
                    <a:lnTo>
                      <a:pt x="1247637" y="2566670"/>
                    </a:lnTo>
                    <a:lnTo>
                      <a:pt x="1238746" y="2564130"/>
                    </a:lnTo>
                    <a:lnTo>
                      <a:pt x="1229854" y="2561273"/>
                    </a:lnTo>
                    <a:lnTo>
                      <a:pt x="1220646" y="2558415"/>
                    </a:lnTo>
                    <a:lnTo>
                      <a:pt x="1212072" y="2555240"/>
                    </a:lnTo>
                    <a:lnTo>
                      <a:pt x="1203498" y="2552065"/>
                    </a:lnTo>
                    <a:lnTo>
                      <a:pt x="1194924" y="2548255"/>
                    </a:lnTo>
                    <a:lnTo>
                      <a:pt x="1186351" y="2544445"/>
                    </a:lnTo>
                    <a:lnTo>
                      <a:pt x="1178094" y="2540318"/>
                    </a:lnTo>
                    <a:lnTo>
                      <a:pt x="1169521" y="2536190"/>
                    </a:lnTo>
                    <a:lnTo>
                      <a:pt x="1161264" y="2531745"/>
                    </a:lnTo>
                    <a:lnTo>
                      <a:pt x="1153008" y="2526983"/>
                    </a:lnTo>
                    <a:lnTo>
                      <a:pt x="1137449" y="2517458"/>
                    </a:lnTo>
                    <a:lnTo>
                      <a:pt x="1121889" y="2506980"/>
                    </a:lnTo>
                    <a:lnTo>
                      <a:pt x="1106647" y="2495868"/>
                    </a:lnTo>
                    <a:lnTo>
                      <a:pt x="1092040" y="2484120"/>
                    </a:lnTo>
                    <a:lnTo>
                      <a:pt x="1077750" y="2471420"/>
                    </a:lnTo>
                    <a:lnTo>
                      <a:pt x="1063460" y="2458403"/>
                    </a:lnTo>
                    <a:lnTo>
                      <a:pt x="1049806" y="2444750"/>
                    </a:lnTo>
                    <a:lnTo>
                      <a:pt x="1036469" y="2430780"/>
                    </a:lnTo>
                    <a:lnTo>
                      <a:pt x="1023767" y="2415858"/>
                    </a:lnTo>
                    <a:lnTo>
                      <a:pt x="1011065" y="2400935"/>
                    </a:lnTo>
                    <a:lnTo>
                      <a:pt x="998999" y="2385378"/>
                    </a:lnTo>
                    <a:lnTo>
                      <a:pt x="986932" y="2369503"/>
                    </a:lnTo>
                    <a:lnTo>
                      <a:pt x="975500" y="2352993"/>
                    </a:lnTo>
                    <a:lnTo>
                      <a:pt x="964386" y="2336483"/>
                    </a:lnTo>
                    <a:lnTo>
                      <a:pt x="953272" y="2319655"/>
                    </a:lnTo>
                    <a:lnTo>
                      <a:pt x="942793" y="2302510"/>
                    </a:lnTo>
                    <a:lnTo>
                      <a:pt x="932632" y="2284730"/>
                    </a:lnTo>
                    <a:lnTo>
                      <a:pt x="922470" y="2266633"/>
                    </a:lnTo>
                    <a:lnTo>
                      <a:pt x="913261" y="2249170"/>
                    </a:lnTo>
                    <a:lnTo>
                      <a:pt x="904052" y="2230755"/>
                    </a:lnTo>
                    <a:lnTo>
                      <a:pt x="894844" y="2212975"/>
                    </a:lnTo>
                    <a:lnTo>
                      <a:pt x="886270" y="2194560"/>
                    </a:lnTo>
                    <a:lnTo>
                      <a:pt x="878014" y="2176145"/>
                    </a:lnTo>
                    <a:lnTo>
                      <a:pt x="870075" y="2157413"/>
                    </a:lnTo>
                    <a:lnTo>
                      <a:pt x="862136" y="2138998"/>
                    </a:lnTo>
                    <a:lnTo>
                      <a:pt x="854515" y="2120900"/>
                    </a:lnTo>
                    <a:lnTo>
                      <a:pt x="847529" y="2102485"/>
                    </a:lnTo>
                    <a:lnTo>
                      <a:pt x="840543" y="2084388"/>
                    </a:lnTo>
                    <a:lnTo>
                      <a:pt x="827524" y="2048193"/>
                    </a:lnTo>
                    <a:lnTo>
                      <a:pt x="816092" y="2012950"/>
                    </a:lnTo>
                    <a:lnTo>
                      <a:pt x="805296" y="1978660"/>
                    </a:lnTo>
                    <a:lnTo>
                      <a:pt x="795769" y="1945640"/>
                    </a:lnTo>
                    <a:lnTo>
                      <a:pt x="786561" y="1914525"/>
                    </a:lnTo>
                    <a:lnTo>
                      <a:pt x="779257" y="1884680"/>
                    </a:lnTo>
                    <a:lnTo>
                      <a:pt x="772271" y="1856423"/>
                    </a:lnTo>
                    <a:lnTo>
                      <a:pt x="766238" y="1831023"/>
                    </a:lnTo>
                    <a:lnTo>
                      <a:pt x="761157" y="1807845"/>
                    </a:lnTo>
                    <a:lnTo>
                      <a:pt x="757029" y="1787843"/>
                    </a:lnTo>
                    <a:lnTo>
                      <a:pt x="753536" y="1770698"/>
                    </a:lnTo>
                    <a:lnTo>
                      <a:pt x="749408" y="1746250"/>
                    </a:lnTo>
                    <a:lnTo>
                      <a:pt x="739246" y="1742758"/>
                    </a:lnTo>
                    <a:lnTo>
                      <a:pt x="728767" y="1738948"/>
                    </a:lnTo>
                    <a:lnTo>
                      <a:pt x="718288" y="1734503"/>
                    </a:lnTo>
                    <a:lnTo>
                      <a:pt x="707492" y="1729423"/>
                    </a:lnTo>
                    <a:lnTo>
                      <a:pt x="697013" y="1724025"/>
                    </a:lnTo>
                    <a:lnTo>
                      <a:pt x="686216" y="1718628"/>
                    </a:lnTo>
                    <a:lnTo>
                      <a:pt x="675102" y="1712595"/>
                    </a:lnTo>
                    <a:lnTo>
                      <a:pt x="664306" y="1706245"/>
                    </a:lnTo>
                    <a:lnTo>
                      <a:pt x="653509" y="1699260"/>
                    </a:lnTo>
                    <a:lnTo>
                      <a:pt x="642395" y="1692275"/>
                    </a:lnTo>
                    <a:lnTo>
                      <a:pt x="620802" y="1677352"/>
                    </a:lnTo>
                    <a:lnTo>
                      <a:pt x="599209" y="1661477"/>
                    </a:lnTo>
                    <a:lnTo>
                      <a:pt x="577933" y="1645285"/>
                    </a:lnTo>
                    <a:lnTo>
                      <a:pt x="557293" y="1628775"/>
                    </a:lnTo>
                    <a:lnTo>
                      <a:pt x="536970" y="1612265"/>
                    </a:lnTo>
                    <a:lnTo>
                      <a:pt x="517917" y="1595755"/>
                    </a:lnTo>
                    <a:lnTo>
                      <a:pt x="500134" y="1579562"/>
                    </a:lnTo>
                    <a:lnTo>
                      <a:pt x="482987" y="1564005"/>
                    </a:lnTo>
                    <a:lnTo>
                      <a:pt x="467745" y="1549717"/>
                    </a:lnTo>
                    <a:lnTo>
                      <a:pt x="441071" y="1524317"/>
                    </a:lnTo>
                    <a:lnTo>
                      <a:pt x="419795" y="1502727"/>
                    </a:lnTo>
                    <a:lnTo>
                      <a:pt x="398520" y="1480820"/>
                    </a:lnTo>
                    <a:lnTo>
                      <a:pt x="377562" y="1458277"/>
                    </a:lnTo>
                    <a:lnTo>
                      <a:pt x="356604" y="1435417"/>
                    </a:lnTo>
                    <a:lnTo>
                      <a:pt x="335963" y="1411922"/>
                    </a:lnTo>
                    <a:lnTo>
                      <a:pt x="315323" y="1388427"/>
                    </a:lnTo>
                    <a:lnTo>
                      <a:pt x="295000" y="1363980"/>
                    </a:lnTo>
                    <a:lnTo>
                      <a:pt x="275312" y="1339532"/>
                    </a:lnTo>
                    <a:lnTo>
                      <a:pt x="255624" y="1314132"/>
                    </a:lnTo>
                    <a:lnTo>
                      <a:pt x="236572" y="1289050"/>
                    </a:lnTo>
                    <a:lnTo>
                      <a:pt x="217836" y="1263650"/>
                    </a:lnTo>
                    <a:lnTo>
                      <a:pt x="199419" y="1237932"/>
                    </a:lnTo>
                    <a:lnTo>
                      <a:pt x="181636" y="1212215"/>
                    </a:lnTo>
                    <a:lnTo>
                      <a:pt x="164489" y="1185862"/>
                    </a:lnTo>
                    <a:lnTo>
                      <a:pt x="147976" y="1159827"/>
                    </a:lnTo>
                    <a:lnTo>
                      <a:pt x="131781" y="1133792"/>
                    </a:lnTo>
                    <a:lnTo>
                      <a:pt x="116539" y="1107440"/>
                    </a:lnTo>
                    <a:lnTo>
                      <a:pt x="102250" y="1081087"/>
                    </a:lnTo>
                    <a:lnTo>
                      <a:pt x="88595" y="1055052"/>
                    </a:lnTo>
                    <a:lnTo>
                      <a:pt x="75576" y="1029017"/>
                    </a:lnTo>
                    <a:lnTo>
                      <a:pt x="63509" y="1003300"/>
                    </a:lnTo>
                    <a:lnTo>
                      <a:pt x="52713" y="977265"/>
                    </a:lnTo>
                    <a:lnTo>
                      <a:pt x="42234" y="951547"/>
                    </a:lnTo>
                    <a:lnTo>
                      <a:pt x="37470" y="938847"/>
                    </a:lnTo>
                    <a:lnTo>
                      <a:pt x="33342" y="926147"/>
                    </a:lnTo>
                    <a:lnTo>
                      <a:pt x="28897" y="913765"/>
                    </a:lnTo>
                    <a:lnTo>
                      <a:pt x="25086" y="901065"/>
                    </a:lnTo>
                    <a:lnTo>
                      <a:pt x="21276" y="888365"/>
                    </a:lnTo>
                    <a:lnTo>
                      <a:pt x="18100" y="876300"/>
                    </a:lnTo>
                    <a:lnTo>
                      <a:pt x="14925" y="863917"/>
                    </a:lnTo>
                    <a:lnTo>
                      <a:pt x="12067" y="851852"/>
                    </a:lnTo>
                    <a:lnTo>
                      <a:pt x="9526" y="839470"/>
                    </a:lnTo>
                    <a:lnTo>
                      <a:pt x="7304" y="827722"/>
                    </a:lnTo>
                    <a:lnTo>
                      <a:pt x="5081" y="815975"/>
                    </a:lnTo>
                    <a:lnTo>
                      <a:pt x="3811" y="803910"/>
                    </a:lnTo>
                    <a:lnTo>
                      <a:pt x="2223" y="792480"/>
                    </a:lnTo>
                    <a:lnTo>
                      <a:pt x="1270" y="781050"/>
                    </a:lnTo>
                    <a:lnTo>
                      <a:pt x="635" y="769620"/>
                    </a:lnTo>
                    <a:lnTo>
                      <a:pt x="0" y="758190"/>
                    </a:lnTo>
                    <a:lnTo>
                      <a:pt x="0" y="746760"/>
                    </a:lnTo>
                    <a:lnTo>
                      <a:pt x="635" y="735965"/>
                    </a:lnTo>
                    <a:lnTo>
                      <a:pt x="1588" y="718185"/>
                    </a:lnTo>
                    <a:lnTo>
                      <a:pt x="3175" y="700405"/>
                    </a:lnTo>
                    <a:lnTo>
                      <a:pt x="5081" y="683260"/>
                    </a:lnTo>
                    <a:lnTo>
                      <a:pt x="7621" y="666115"/>
                    </a:lnTo>
                    <a:lnTo>
                      <a:pt x="10479" y="649605"/>
                    </a:lnTo>
                    <a:lnTo>
                      <a:pt x="13972" y="633412"/>
                    </a:lnTo>
                    <a:lnTo>
                      <a:pt x="17465" y="617855"/>
                    </a:lnTo>
                    <a:lnTo>
                      <a:pt x="21276" y="602297"/>
                    </a:lnTo>
                    <a:lnTo>
                      <a:pt x="25721" y="586740"/>
                    </a:lnTo>
                    <a:lnTo>
                      <a:pt x="30802" y="572135"/>
                    </a:lnTo>
                    <a:lnTo>
                      <a:pt x="35883" y="557530"/>
                    </a:lnTo>
                    <a:lnTo>
                      <a:pt x="41281" y="543560"/>
                    </a:lnTo>
                    <a:lnTo>
                      <a:pt x="46997" y="529907"/>
                    </a:lnTo>
                    <a:lnTo>
                      <a:pt x="52713" y="516572"/>
                    </a:lnTo>
                    <a:lnTo>
                      <a:pt x="59063" y="503237"/>
                    </a:lnTo>
                    <a:lnTo>
                      <a:pt x="65732" y="490855"/>
                    </a:lnTo>
                    <a:lnTo>
                      <a:pt x="72400" y="478155"/>
                    </a:lnTo>
                    <a:lnTo>
                      <a:pt x="79386" y="466407"/>
                    </a:lnTo>
                    <a:lnTo>
                      <a:pt x="86372" y="454342"/>
                    </a:lnTo>
                    <a:lnTo>
                      <a:pt x="93994" y="442912"/>
                    </a:lnTo>
                    <a:lnTo>
                      <a:pt x="101615" y="431800"/>
                    </a:lnTo>
                    <a:lnTo>
                      <a:pt x="109553" y="421005"/>
                    </a:lnTo>
                    <a:lnTo>
                      <a:pt x="117174" y="410527"/>
                    </a:lnTo>
                    <a:lnTo>
                      <a:pt x="125431" y="400685"/>
                    </a:lnTo>
                    <a:lnTo>
                      <a:pt x="133369" y="390842"/>
                    </a:lnTo>
                    <a:lnTo>
                      <a:pt x="141625" y="381000"/>
                    </a:lnTo>
                    <a:lnTo>
                      <a:pt x="149882" y="371792"/>
                    </a:lnTo>
                    <a:lnTo>
                      <a:pt x="158455" y="362902"/>
                    </a:lnTo>
                    <a:lnTo>
                      <a:pt x="166711" y="354012"/>
                    </a:lnTo>
                    <a:lnTo>
                      <a:pt x="175285" y="345757"/>
                    </a:lnTo>
                    <a:lnTo>
                      <a:pt x="183541" y="337502"/>
                    </a:lnTo>
                    <a:lnTo>
                      <a:pt x="192115" y="330200"/>
                    </a:lnTo>
                    <a:lnTo>
                      <a:pt x="208945" y="314959"/>
                    </a:lnTo>
                    <a:lnTo>
                      <a:pt x="226093" y="301625"/>
                    </a:lnTo>
                    <a:lnTo>
                      <a:pt x="242605" y="288925"/>
                    </a:lnTo>
                    <a:lnTo>
                      <a:pt x="258800" y="277495"/>
                    </a:lnTo>
                    <a:lnTo>
                      <a:pt x="272357" y="268175"/>
                    </a:lnTo>
                    <a:lnTo>
                      <a:pt x="271149" y="257634"/>
                    </a:lnTo>
                    <a:lnTo>
                      <a:pt x="270193" y="246530"/>
                    </a:lnTo>
                    <a:lnTo>
                      <a:pt x="269875" y="234791"/>
                    </a:lnTo>
                    <a:lnTo>
                      <a:pt x="270193" y="223686"/>
                    </a:lnTo>
                    <a:lnTo>
                      <a:pt x="271149" y="212582"/>
                    </a:lnTo>
                    <a:lnTo>
                      <a:pt x="272422" y="201477"/>
                    </a:lnTo>
                    <a:lnTo>
                      <a:pt x="274651" y="190690"/>
                    </a:lnTo>
                    <a:lnTo>
                      <a:pt x="277199" y="179903"/>
                    </a:lnTo>
                    <a:lnTo>
                      <a:pt x="280064" y="169433"/>
                    </a:lnTo>
                    <a:lnTo>
                      <a:pt x="283567" y="158963"/>
                    </a:lnTo>
                    <a:lnTo>
                      <a:pt x="287388" y="149127"/>
                    </a:lnTo>
                    <a:lnTo>
                      <a:pt x="291846" y="139292"/>
                    </a:lnTo>
                    <a:lnTo>
                      <a:pt x="296622" y="130091"/>
                    </a:lnTo>
                    <a:lnTo>
                      <a:pt x="302035" y="120573"/>
                    </a:lnTo>
                    <a:lnTo>
                      <a:pt x="307766" y="111689"/>
                    </a:lnTo>
                    <a:lnTo>
                      <a:pt x="313816" y="103123"/>
                    </a:lnTo>
                    <a:lnTo>
                      <a:pt x="320821" y="94874"/>
                    </a:lnTo>
                    <a:lnTo>
                      <a:pt x="327508" y="86942"/>
                    </a:lnTo>
                    <a:lnTo>
                      <a:pt x="334831" y="79010"/>
                    </a:lnTo>
                    <a:lnTo>
                      <a:pt x="342792" y="71713"/>
                    </a:lnTo>
                    <a:lnTo>
                      <a:pt x="350752" y="65050"/>
                    </a:lnTo>
                    <a:lnTo>
                      <a:pt x="359031" y="58071"/>
                    </a:lnTo>
                    <a:lnTo>
                      <a:pt x="367628" y="52042"/>
                    </a:lnTo>
                    <a:lnTo>
                      <a:pt x="376543" y="46331"/>
                    </a:lnTo>
                    <a:lnTo>
                      <a:pt x="386096" y="41255"/>
                    </a:lnTo>
                    <a:lnTo>
                      <a:pt x="395330" y="36179"/>
                    </a:lnTo>
                    <a:lnTo>
                      <a:pt x="405201" y="31737"/>
                    </a:lnTo>
                    <a:lnTo>
                      <a:pt x="415072" y="27930"/>
                    </a:lnTo>
                    <a:lnTo>
                      <a:pt x="425579" y="24440"/>
                    </a:lnTo>
                    <a:lnTo>
                      <a:pt x="436087" y="21584"/>
                    </a:lnTo>
                    <a:lnTo>
                      <a:pt x="446913" y="19046"/>
                    </a:lnTo>
                    <a:lnTo>
                      <a:pt x="457739" y="16825"/>
                    </a:lnTo>
                    <a:lnTo>
                      <a:pt x="468883" y="15556"/>
                    </a:lnTo>
                    <a:lnTo>
                      <a:pt x="480028" y="14604"/>
                    </a:lnTo>
                    <a:lnTo>
                      <a:pt x="491172" y="14287"/>
                    </a:lnTo>
                    <a:lnTo>
                      <a:pt x="502635" y="14604"/>
                    </a:lnTo>
                    <a:lnTo>
                      <a:pt x="514098" y="15556"/>
                    </a:lnTo>
                    <a:lnTo>
                      <a:pt x="525243" y="16825"/>
                    </a:lnTo>
                    <a:lnTo>
                      <a:pt x="536069" y="19046"/>
                    </a:lnTo>
                    <a:lnTo>
                      <a:pt x="546895" y="21584"/>
                    </a:lnTo>
                    <a:lnTo>
                      <a:pt x="557402" y="24440"/>
                    </a:lnTo>
                    <a:lnTo>
                      <a:pt x="567273" y="27930"/>
                    </a:lnTo>
                    <a:lnTo>
                      <a:pt x="577462" y="31737"/>
                    </a:lnTo>
                    <a:lnTo>
                      <a:pt x="587333" y="36179"/>
                    </a:lnTo>
                    <a:lnTo>
                      <a:pt x="596886" y="41255"/>
                    </a:lnTo>
                    <a:lnTo>
                      <a:pt x="606438" y="46331"/>
                    </a:lnTo>
                    <a:lnTo>
                      <a:pt x="615354" y="52042"/>
                    </a:lnTo>
                    <a:lnTo>
                      <a:pt x="623951" y="58071"/>
                    </a:lnTo>
                    <a:lnTo>
                      <a:pt x="632229" y="65050"/>
                    </a:lnTo>
                    <a:lnTo>
                      <a:pt x="640190" y="71713"/>
                    </a:lnTo>
                    <a:lnTo>
                      <a:pt x="647832" y="79010"/>
                    </a:lnTo>
                    <a:lnTo>
                      <a:pt x="655474" y="86942"/>
                    </a:lnTo>
                    <a:lnTo>
                      <a:pt x="662160" y="94874"/>
                    </a:lnTo>
                    <a:lnTo>
                      <a:pt x="668529" y="103123"/>
                    </a:lnTo>
                    <a:lnTo>
                      <a:pt x="674897" y="111689"/>
                    </a:lnTo>
                    <a:lnTo>
                      <a:pt x="680628" y="120573"/>
                    </a:lnTo>
                    <a:lnTo>
                      <a:pt x="686041" y="130091"/>
                    </a:lnTo>
                    <a:lnTo>
                      <a:pt x="691136" y="139292"/>
                    </a:lnTo>
                    <a:lnTo>
                      <a:pt x="695275" y="149127"/>
                    </a:lnTo>
                    <a:lnTo>
                      <a:pt x="699415" y="158963"/>
                    </a:lnTo>
                    <a:lnTo>
                      <a:pt x="702917" y="169433"/>
                    </a:lnTo>
                    <a:lnTo>
                      <a:pt x="705783" y="179903"/>
                    </a:lnTo>
                    <a:lnTo>
                      <a:pt x="708330" y="190690"/>
                    </a:lnTo>
                    <a:lnTo>
                      <a:pt x="710241" y="201477"/>
                    </a:lnTo>
                    <a:lnTo>
                      <a:pt x="711514" y="212582"/>
                    </a:lnTo>
                    <a:lnTo>
                      <a:pt x="712151" y="223686"/>
                    </a:lnTo>
                    <a:lnTo>
                      <a:pt x="712788" y="234791"/>
                    </a:lnTo>
                    <a:lnTo>
                      <a:pt x="712151" y="246530"/>
                    </a:lnTo>
                    <a:lnTo>
                      <a:pt x="711514" y="257634"/>
                    </a:lnTo>
                    <a:lnTo>
                      <a:pt x="710241" y="268739"/>
                    </a:lnTo>
                    <a:lnTo>
                      <a:pt x="708330" y="279526"/>
                    </a:lnTo>
                    <a:lnTo>
                      <a:pt x="705783" y="290313"/>
                    </a:lnTo>
                    <a:lnTo>
                      <a:pt x="702917" y="300783"/>
                    </a:lnTo>
                    <a:lnTo>
                      <a:pt x="699415" y="310619"/>
                    </a:lnTo>
                    <a:lnTo>
                      <a:pt x="695275" y="320771"/>
                    </a:lnTo>
                    <a:lnTo>
                      <a:pt x="691136" y="330607"/>
                    </a:lnTo>
                    <a:lnTo>
                      <a:pt x="686041" y="340125"/>
                    </a:lnTo>
                    <a:lnTo>
                      <a:pt x="680628" y="349643"/>
                    </a:lnTo>
                    <a:lnTo>
                      <a:pt x="674897" y="358527"/>
                    </a:lnTo>
                    <a:lnTo>
                      <a:pt x="668529" y="367093"/>
                    </a:lnTo>
                    <a:lnTo>
                      <a:pt x="662160" y="375342"/>
                    </a:lnTo>
                    <a:lnTo>
                      <a:pt x="655474" y="383274"/>
                    </a:lnTo>
                    <a:lnTo>
                      <a:pt x="647832" y="390889"/>
                    </a:lnTo>
                    <a:lnTo>
                      <a:pt x="640190" y="398503"/>
                    </a:lnTo>
                    <a:lnTo>
                      <a:pt x="632229" y="405166"/>
                    </a:lnTo>
                    <a:lnTo>
                      <a:pt x="623951" y="411511"/>
                    </a:lnTo>
                    <a:lnTo>
                      <a:pt x="615354" y="417857"/>
                    </a:lnTo>
                    <a:lnTo>
                      <a:pt x="606438" y="423568"/>
                    </a:lnTo>
                    <a:lnTo>
                      <a:pt x="596886" y="428961"/>
                    </a:lnTo>
                    <a:lnTo>
                      <a:pt x="587333" y="434038"/>
                    </a:lnTo>
                    <a:lnTo>
                      <a:pt x="577462" y="438162"/>
                    </a:lnTo>
                    <a:lnTo>
                      <a:pt x="567273" y="442287"/>
                    </a:lnTo>
                    <a:lnTo>
                      <a:pt x="557402" y="445777"/>
                    </a:lnTo>
                    <a:lnTo>
                      <a:pt x="546895" y="448632"/>
                    </a:lnTo>
                    <a:lnTo>
                      <a:pt x="536069" y="451170"/>
                    </a:lnTo>
                    <a:lnTo>
                      <a:pt x="525243" y="453074"/>
                    </a:lnTo>
                    <a:lnTo>
                      <a:pt x="514098" y="454343"/>
                    </a:lnTo>
                    <a:lnTo>
                      <a:pt x="502635" y="455295"/>
                    </a:lnTo>
                    <a:lnTo>
                      <a:pt x="491172" y="455612"/>
                    </a:lnTo>
                    <a:lnTo>
                      <a:pt x="480028" y="455295"/>
                    </a:lnTo>
                    <a:lnTo>
                      <a:pt x="468883" y="454343"/>
                    </a:lnTo>
                    <a:lnTo>
                      <a:pt x="457739" y="453074"/>
                    </a:lnTo>
                    <a:lnTo>
                      <a:pt x="446913" y="451170"/>
                    </a:lnTo>
                    <a:lnTo>
                      <a:pt x="436087" y="448632"/>
                    </a:lnTo>
                    <a:lnTo>
                      <a:pt x="425579" y="445777"/>
                    </a:lnTo>
                    <a:lnTo>
                      <a:pt x="415072" y="442287"/>
                    </a:lnTo>
                    <a:lnTo>
                      <a:pt x="405201" y="438162"/>
                    </a:lnTo>
                    <a:lnTo>
                      <a:pt x="395330" y="434038"/>
                    </a:lnTo>
                    <a:lnTo>
                      <a:pt x="386096" y="428961"/>
                    </a:lnTo>
                    <a:lnTo>
                      <a:pt x="376543" y="423568"/>
                    </a:lnTo>
                    <a:lnTo>
                      <a:pt x="367628" y="417857"/>
                    </a:lnTo>
                    <a:lnTo>
                      <a:pt x="359031" y="411511"/>
                    </a:lnTo>
                    <a:lnTo>
                      <a:pt x="350752" y="405166"/>
                    </a:lnTo>
                    <a:lnTo>
                      <a:pt x="342792" y="398503"/>
                    </a:lnTo>
                    <a:lnTo>
                      <a:pt x="334831" y="390889"/>
                    </a:lnTo>
                    <a:lnTo>
                      <a:pt x="327508" y="383274"/>
                    </a:lnTo>
                    <a:lnTo>
                      <a:pt x="320821" y="375342"/>
                    </a:lnTo>
                    <a:lnTo>
                      <a:pt x="313816" y="367093"/>
                    </a:lnTo>
                    <a:lnTo>
                      <a:pt x="307766" y="358527"/>
                    </a:lnTo>
                    <a:lnTo>
                      <a:pt x="302035" y="349643"/>
                    </a:lnTo>
                    <a:lnTo>
                      <a:pt x="298339" y="343145"/>
                    </a:lnTo>
                    <a:lnTo>
                      <a:pt x="296905" y="344170"/>
                    </a:lnTo>
                    <a:lnTo>
                      <a:pt x="283251" y="353695"/>
                    </a:lnTo>
                    <a:lnTo>
                      <a:pt x="268644" y="364807"/>
                    </a:lnTo>
                    <a:lnTo>
                      <a:pt x="254672" y="376555"/>
                    </a:lnTo>
                    <a:lnTo>
                      <a:pt x="240382" y="389255"/>
                    </a:lnTo>
                    <a:lnTo>
                      <a:pt x="225775" y="402907"/>
                    </a:lnTo>
                    <a:lnTo>
                      <a:pt x="211485" y="417830"/>
                    </a:lnTo>
                    <a:lnTo>
                      <a:pt x="204499" y="425450"/>
                    </a:lnTo>
                    <a:lnTo>
                      <a:pt x="197196" y="433705"/>
                    </a:lnTo>
                    <a:lnTo>
                      <a:pt x="190527" y="441642"/>
                    </a:lnTo>
                    <a:lnTo>
                      <a:pt x="183541" y="450215"/>
                    </a:lnTo>
                    <a:lnTo>
                      <a:pt x="176873" y="458787"/>
                    </a:lnTo>
                    <a:lnTo>
                      <a:pt x="169887" y="467995"/>
                    </a:lnTo>
                    <a:lnTo>
                      <a:pt x="163536" y="477202"/>
                    </a:lnTo>
                    <a:lnTo>
                      <a:pt x="156868" y="486727"/>
                    </a:lnTo>
                    <a:lnTo>
                      <a:pt x="150834" y="496570"/>
                    </a:lnTo>
                    <a:lnTo>
                      <a:pt x="144801" y="507047"/>
                    </a:lnTo>
                    <a:lnTo>
                      <a:pt x="139085" y="517525"/>
                    </a:lnTo>
                    <a:lnTo>
                      <a:pt x="133369" y="527685"/>
                    </a:lnTo>
                    <a:lnTo>
                      <a:pt x="127971" y="539115"/>
                    </a:lnTo>
                    <a:lnTo>
                      <a:pt x="122573" y="550227"/>
                    </a:lnTo>
                    <a:lnTo>
                      <a:pt x="117492" y="561657"/>
                    </a:lnTo>
                    <a:lnTo>
                      <a:pt x="112729" y="573405"/>
                    </a:lnTo>
                    <a:lnTo>
                      <a:pt x="107966" y="585787"/>
                    </a:lnTo>
                    <a:lnTo>
                      <a:pt x="103837" y="597852"/>
                    </a:lnTo>
                    <a:lnTo>
                      <a:pt x="99709" y="610870"/>
                    </a:lnTo>
                    <a:lnTo>
                      <a:pt x="96216" y="623887"/>
                    </a:lnTo>
                    <a:lnTo>
                      <a:pt x="92723" y="637222"/>
                    </a:lnTo>
                    <a:lnTo>
                      <a:pt x="89230" y="650875"/>
                    </a:lnTo>
                    <a:lnTo>
                      <a:pt x="86690" y="664845"/>
                    </a:lnTo>
                    <a:lnTo>
                      <a:pt x="84467" y="679132"/>
                    </a:lnTo>
                    <a:lnTo>
                      <a:pt x="82244" y="693737"/>
                    </a:lnTo>
                    <a:lnTo>
                      <a:pt x="80657" y="708660"/>
                    </a:lnTo>
                    <a:lnTo>
                      <a:pt x="79386" y="723900"/>
                    </a:lnTo>
                    <a:lnTo>
                      <a:pt x="78434" y="739140"/>
                    </a:lnTo>
                    <a:lnTo>
                      <a:pt x="78116" y="751840"/>
                    </a:lnTo>
                    <a:lnTo>
                      <a:pt x="78434" y="764857"/>
                    </a:lnTo>
                    <a:lnTo>
                      <a:pt x="79386" y="777875"/>
                    </a:lnTo>
                    <a:lnTo>
                      <a:pt x="80339" y="790892"/>
                    </a:lnTo>
                    <a:lnTo>
                      <a:pt x="82244" y="804227"/>
                    </a:lnTo>
                    <a:lnTo>
                      <a:pt x="84467" y="817880"/>
                    </a:lnTo>
                    <a:lnTo>
                      <a:pt x="87325" y="832167"/>
                    </a:lnTo>
                    <a:lnTo>
                      <a:pt x="90501" y="846137"/>
                    </a:lnTo>
                    <a:lnTo>
                      <a:pt x="93994" y="860425"/>
                    </a:lnTo>
                    <a:lnTo>
                      <a:pt x="98122" y="874712"/>
                    </a:lnTo>
                    <a:lnTo>
                      <a:pt x="102567" y="889317"/>
                    </a:lnTo>
                    <a:lnTo>
                      <a:pt x="107648" y="903922"/>
                    </a:lnTo>
                    <a:lnTo>
                      <a:pt x="112729" y="918845"/>
                    </a:lnTo>
                    <a:lnTo>
                      <a:pt x="118445" y="933450"/>
                    </a:lnTo>
                    <a:lnTo>
                      <a:pt x="124478" y="948690"/>
                    </a:lnTo>
                    <a:lnTo>
                      <a:pt x="131146" y="963612"/>
                    </a:lnTo>
                    <a:lnTo>
                      <a:pt x="137815" y="979170"/>
                    </a:lnTo>
                    <a:lnTo>
                      <a:pt x="145118" y="994092"/>
                    </a:lnTo>
                    <a:lnTo>
                      <a:pt x="152739" y="1009650"/>
                    </a:lnTo>
                    <a:lnTo>
                      <a:pt x="160678" y="1025207"/>
                    </a:lnTo>
                    <a:lnTo>
                      <a:pt x="168934" y="1040447"/>
                    </a:lnTo>
                    <a:lnTo>
                      <a:pt x="177190" y="1056005"/>
                    </a:lnTo>
                    <a:lnTo>
                      <a:pt x="186082" y="1071562"/>
                    </a:lnTo>
                    <a:lnTo>
                      <a:pt x="194973" y="1087120"/>
                    </a:lnTo>
                    <a:lnTo>
                      <a:pt x="204499" y="1102677"/>
                    </a:lnTo>
                    <a:lnTo>
                      <a:pt x="213708" y="1118235"/>
                    </a:lnTo>
                    <a:lnTo>
                      <a:pt x="233396" y="1149032"/>
                    </a:lnTo>
                    <a:lnTo>
                      <a:pt x="254354" y="1180147"/>
                    </a:lnTo>
                    <a:lnTo>
                      <a:pt x="275947" y="1210945"/>
                    </a:lnTo>
                    <a:lnTo>
                      <a:pt x="279123" y="1209992"/>
                    </a:lnTo>
                    <a:lnTo>
                      <a:pt x="282616" y="1209357"/>
                    </a:lnTo>
                    <a:lnTo>
                      <a:pt x="286109" y="1208405"/>
                    </a:lnTo>
                    <a:lnTo>
                      <a:pt x="289602" y="1208405"/>
                    </a:lnTo>
                    <a:lnTo>
                      <a:pt x="1358778" y="1208405"/>
                    </a:lnTo>
                    <a:lnTo>
                      <a:pt x="1379418" y="1181100"/>
                    </a:lnTo>
                    <a:lnTo>
                      <a:pt x="1399106" y="1153477"/>
                    </a:lnTo>
                    <a:lnTo>
                      <a:pt x="1418159" y="1125855"/>
                    </a:lnTo>
                    <a:lnTo>
                      <a:pt x="1436259" y="1098232"/>
                    </a:lnTo>
                    <a:lnTo>
                      <a:pt x="1444833" y="1084580"/>
                    </a:lnTo>
                    <a:lnTo>
                      <a:pt x="1453089" y="1070292"/>
                    </a:lnTo>
                    <a:lnTo>
                      <a:pt x="1461345" y="1056640"/>
                    </a:lnTo>
                    <a:lnTo>
                      <a:pt x="1469284" y="1042670"/>
                    </a:lnTo>
                    <a:lnTo>
                      <a:pt x="1476905" y="1029017"/>
                    </a:lnTo>
                    <a:lnTo>
                      <a:pt x="1483891" y="1015365"/>
                    </a:lnTo>
                    <a:lnTo>
                      <a:pt x="1490877" y="1001395"/>
                    </a:lnTo>
                    <a:lnTo>
                      <a:pt x="1497228" y="987742"/>
                    </a:lnTo>
                    <a:lnTo>
                      <a:pt x="1503261" y="974407"/>
                    </a:lnTo>
                    <a:lnTo>
                      <a:pt x="1509612" y="960755"/>
                    </a:lnTo>
                    <a:lnTo>
                      <a:pt x="1515010" y="947102"/>
                    </a:lnTo>
                    <a:lnTo>
                      <a:pt x="1520091" y="933767"/>
                    </a:lnTo>
                    <a:lnTo>
                      <a:pt x="1524537" y="920432"/>
                    </a:lnTo>
                    <a:lnTo>
                      <a:pt x="1528982" y="907097"/>
                    </a:lnTo>
                    <a:lnTo>
                      <a:pt x="1533110" y="893762"/>
                    </a:lnTo>
                    <a:lnTo>
                      <a:pt x="1536604" y="881062"/>
                    </a:lnTo>
                    <a:lnTo>
                      <a:pt x="1539779" y="868045"/>
                    </a:lnTo>
                    <a:lnTo>
                      <a:pt x="1542637" y="855027"/>
                    </a:lnTo>
                    <a:lnTo>
                      <a:pt x="1544860" y="842327"/>
                    </a:lnTo>
                    <a:lnTo>
                      <a:pt x="1546447" y="829945"/>
                    </a:lnTo>
                    <a:lnTo>
                      <a:pt x="1548035" y="817245"/>
                    </a:lnTo>
                    <a:lnTo>
                      <a:pt x="1548670" y="805180"/>
                    </a:lnTo>
                    <a:lnTo>
                      <a:pt x="1549305" y="792797"/>
                    </a:lnTo>
                    <a:lnTo>
                      <a:pt x="1548988" y="781050"/>
                    </a:lnTo>
                    <a:lnTo>
                      <a:pt x="1548670" y="765175"/>
                    </a:lnTo>
                    <a:lnTo>
                      <a:pt x="1547718" y="749935"/>
                    </a:lnTo>
                    <a:lnTo>
                      <a:pt x="1546130" y="735012"/>
                    </a:lnTo>
                    <a:lnTo>
                      <a:pt x="1544542" y="719772"/>
                    </a:lnTo>
                    <a:lnTo>
                      <a:pt x="1542319" y="705485"/>
                    </a:lnTo>
                    <a:lnTo>
                      <a:pt x="1539779" y="691197"/>
                    </a:lnTo>
                    <a:lnTo>
                      <a:pt x="1537238" y="676592"/>
                    </a:lnTo>
                    <a:lnTo>
                      <a:pt x="1534063" y="662940"/>
                    </a:lnTo>
                    <a:lnTo>
                      <a:pt x="1530252" y="649287"/>
                    </a:lnTo>
                    <a:lnTo>
                      <a:pt x="1526760" y="635952"/>
                    </a:lnTo>
                    <a:lnTo>
                      <a:pt x="1522949" y="623252"/>
                    </a:lnTo>
                    <a:lnTo>
                      <a:pt x="1518503" y="610235"/>
                    </a:lnTo>
                    <a:lnTo>
                      <a:pt x="1513740" y="597535"/>
                    </a:lnTo>
                    <a:lnTo>
                      <a:pt x="1508660" y="585470"/>
                    </a:lnTo>
                    <a:lnTo>
                      <a:pt x="1503896" y="573087"/>
                    </a:lnTo>
                    <a:lnTo>
                      <a:pt x="1498498" y="561340"/>
                    </a:lnTo>
                    <a:lnTo>
                      <a:pt x="1492465" y="549910"/>
                    </a:lnTo>
                    <a:lnTo>
                      <a:pt x="1486749" y="538162"/>
                    </a:lnTo>
                    <a:lnTo>
                      <a:pt x="1480715" y="527050"/>
                    </a:lnTo>
                    <a:lnTo>
                      <a:pt x="1474682" y="516255"/>
                    </a:lnTo>
                    <a:lnTo>
                      <a:pt x="1468014" y="505460"/>
                    </a:lnTo>
                    <a:lnTo>
                      <a:pt x="1461663" y="494982"/>
                    </a:lnTo>
                    <a:lnTo>
                      <a:pt x="1454994" y="485140"/>
                    </a:lnTo>
                    <a:lnTo>
                      <a:pt x="1447691" y="475297"/>
                    </a:lnTo>
                    <a:lnTo>
                      <a:pt x="1440705" y="465772"/>
                    </a:lnTo>
                    <a:lnTo>
                      <a:pt x="1433401" y="455930"/>
                    </a:lnTo>
                    <a:lnTo>
                      <a:pt x="1426098" y="447040"/>
                    </a:lnTo>
                    <a:lnTo>
                      <a:pt x="1418476" y="437832"/>
                    </a:lnTo>
                    <a:lnTo>
                      <a:pt x="1410855" y="428942"/>
                    </a:lnTo>
                    <a:lnTo>
                      <a:pt x="1402917" y="420370"/>
                    </a:lnTo>
                    <a:lnTo>
                      <a:pt x="1395296" y="412115"/>
                    </a:lnTo>
                    <a:lnTo>
                      <a:pt x="1387357" y="404177"/>
                    </a:lnTo>
                    <a:lnTo>
                      <a:pt x="1371480" y="388302"/>
                    </a:lnTo>
                    <a:lnTo>
                      <a:pt x="1355285" y="374015"/>
                    </a:lnTo>
                    <a:lnTo>
                      <a:pt x="1338772" y="360045"/>
                    </a:lnTo>
                    <a:lnTo>
                      <a:pt x="1322260" y="347027"/>
                    </a:lnTo>
                    <a:lnTo>
                      <a:pt x="1306065" y="334962"/>
                    </a:lnTo>
                    <a:lnTo>
                      <a:pt x="1289870" y="323850"/>
                    </a:lnTo>
                    <a:lnTo>
                      <a:pt x="1273676" y="313372"/>
                    </a:lnTo>
                    <a:lnTo>
                      <a:pt x="1262693" y="306783"/>
                    </a:lnTo>
                    <a:lnTo>
                      <a:pt x="1262392" y="307587"/>
                    </a:lnTo>
                    <a:lnTo>
                      <a:pt x="1257633" y="317458"/>
                    </a:lnTo>
                    <a:lnTo>
                      <a:pt x="1252874" y="327011"/>
                    </a:lnTo>
                    <a:lnTo>
                      <a:pt x="1247481" y="336563"/>
                    </a:lnTo>
                    <a:lnTo>
                      <a:pt x="1241770" y="345160"/>
                    </a:lnTo>
                    <a:lnTo>
                      <a:pt x="1235742" y="353757"/>
                    </a:lnTo>
                    <a:lnTo>
                      <a:pt x="1229079" y="362354"/>
                    </a:lnTo>
                    <a:lnTo>
                      <a:pt x="1222416" y="370315"/>
                    </a:lnTo>
                    <a:lnTo>
                      <a:pt x="1214802" y="377957"/>
                    </a:lnTo>
                    <a:lnTo>
                      <a:pt x="1207187" y="385599"/>
                    </a:lnTo>
                    <a:lnTo>
                      <a:pt x="1199255" y="392285"/>
                    </a:lnTo>
                    <a:lnTo>
                      <a:pt x="1190689" y="398972"/>
                    </a:lnTo>
                    <a:lnTo>
                      <a:pt x="1182123" y="405022"/>
                    </a:lnTo>
                    <a:lnTo>
                      <a:pt x="1173239" y="410753"/>
                    </a:lnTo>
                    <a:lnTo>
                      <a:pt x="1164038" y="416166"/>
                    </a:lnTo>
                    <a:lnTo>
                      <a:pt x="1154520" y="421261"/>
                    </a:lnTo>
                    <a:lnTo>
                      <a:pt x="1144684" y="425719"/>
                    </a:lnTo>
                    <a:lnTo>
                      <a:pt x="1134849" y="429540"/>
                    </a:lnTo>
                    <a:lnTo>
                      <a:pt x="1124696" y="432724"/>
                    </a:lnTo>
                    <a:lnTo>
                      <a:pt x="1114226" y="435908"/>
                    </a:lnTo>
                    <a:lnTo>
                      <a:pt x="1103439" y="438455"/>
                    </a:lnTo>
                    <a:lnTo>
                      <a:pt x="1092652" y="440366"/>
                    </a:lnTo>
                    <a:lnTo>
                      <a:pt x="1081547" y="441639"/>
                    </a:lnTo>
                    <a:lnTo>
                      <a:pt x="1070443" y="442595"/>
                    </a:lnTo>
                    <a:lnTo>
                      <a:pt x="1059021" y="442913"/>
                    </a:lnTo>
                    <a:lnTo>
                      <a:pt x="1047917" y="442595"/>
                    </a:lnTo>
                    <a:lnTo>
                      <a:pt x="1036178" y="441639"/>
                    </a:lnTo>
                    <a:lnTo>
                      <a:pt x="1025390" y="440366"/>
                    </a:lnTo>
                    <a:lnTo>
                      <a:pt x="1014286" y="438455"/>
                    </a:lnTo>
                    <a:lnTo>
                      <a:pt x="1003816" y="435908"/>
                    </a:lnTo>
                    <a:lnTo>
                      <a:pt x="993663" y="432724"/>
                    </a:lnTo>
                    <a:lnTo>
                      <a:pt x="983193" y="429540"/>
                    </a:lnTo>
                    <a:lnTo>
                      <a:pt x="973040" y="425719"/>
                    </a:lnTo>
                    <a:lnTo>
                      <a:pt x="963205" y="421261"/>
                    </a:lnTo>
                    <a:lnTo>
                      <a:pt x="954004" y="416166"/>
                    </a:lnTo>
                    <a:lnTo>
                      <a:pt x="944486" y="410753"/>
                    </a:lnTo>
                    <a:lnTo>
                      <a:pt x="935602" y="405022"/>
                    </a:lnTo>
                    <a:lnTo>
                      <a:pt x="927036" y="398972"/>
                    </a:lnTo>
                    <a:lnTo>
                      <a:pt x="918787" y="392285"/>
                    </a:lnTo>
                    <a:lnTo>
                      <a:pt x="910538" y="385599"/>
                    </a:lnTo>
                    <a:lnTo>
                      <a:pt x="902923" y="377957"/>
                    </a:lnTo>
                    <a:lnTo>
                      <a:pt x="895626" y="370315"/>
                    </a:lnTo>
                    <a:lnTo>
                      <a:pt x="888646" y="362354"/>
                    </a:lnTo>
                    <a:lnTo>
                      <a:pt x="881984" y="353757"/>
                    </a:lnTo>
                    <a:lnTo>
                      <a:pt x="875955" y="345160"/>
                    </a:lnTo>
                    <a:lnTo>
                      <a:pt x="870244" y="336563"/>
                    </a:lnTo>
                    <a:lnTo>
                      <a:pt x="864851" y="327011"/>
                    </a:lnTo>
                    <a:lnTo>
                      <a:pt x="860092" y="317458"/>
                    </a:lnTo>
                    <a:lnTo>
                      <a:pt x="855650" y="307587"/>
                    </a:lnTo>
                    <a:lnTo>
                      <a:pt x="851843" y="297398"/>
                    </a:lnTo>
                    <a:lnTo>
                      <a:pt x="848353" y="287527"/>
                    </a:lnTo>
                    <a:lnTo>
                      <a:pt x="845497" y="277020"/>
                    </a:lnTo>
                    <a:lnTo>
                      <a:pt x="842959" y="266194"/>
                    </a:lnTo>
                    <a:lnTo>
                      <a:pt x="840738" y="255367"/>
                    </a:lnTo>
                    <a:lnTo>
                      <a:pt x="839469" y="244223"/>
                    </a:lnTo>
                    <a:lnTo>
                      <a:pt x="838517" y="233079"/>
                    </a:lnTo>
                    <a:lnTo>
                      <a:pt x="838200" y="221616"/>
                    </a:lnTo>
                    <a:lnTo>
                      <a:pt x="838517" y="210153"/>
                    </a:lnTo>
                    <a:lnTo>
                      <a:pt x="839469" y="198690"/>
                    </a:lnTo>
                    <a:lnTo>
                      <a:pt x="840738" y="187864"/>
                    </a:lnTo>
                    <a:lnTo>
                      <a:pt x="842959" y="176719"/>
                    </a:lnTo>
                    <a:lnTo>
                      <a:pt x="845497" y="166212"/>
                    </a:lnTo>
                    <a:lnTo>
                      <a:pt x="848353" y="155704"/>
                    </a:lnTo>
                    <a:lnTo>
                      <a:pt x="851843" y="145515"/>
                    </a:lnTo>
                    <a:lnTo>
                      <a:pt x="855650" y="135326"/>
                    </a:lnTo>
                    <a:lnTo>
                      <a:pt x="860092" y="125455"/>
                    </a:lnTo>
                    <a:lnTo>
                      <a:pt x="864851" y="116221"/>
                    </a:lnTo>
                    <a:lnTo>
                      <a:pt x="870244" y="106668"/>
                    </a:lnTo>
                    <a:lnTo>
                      <a:pt x="875955" y="97753"/>
                    </a:lnTo>
                    <a:lnTo>
                      <a:pt x="881984" y="89156"/>
                    </a:lnTo>
                    <a:lnTo>
                      <a:pt x="888646" y="80877"/>
                    </a:lnTo>
                    <a:lnTo>
                      <a:pt x="895626" y="72598"/>
                    </a:lnTo>
                    <a:lnTo>
                      <a:pt x="902923" y="64956"/>
                    </a:lnTo>
                    <a:lnTo>
                      <a:pt x="910538" y="57633"/>
                    </a:lnTo>
                    <a:lnTo>
                      <a:pt x="918787" y="50946"/>
                    </a:lnTo>
                    <a:lnTo>
                      <a:pt x="927036" y="43941"/>
                    </a:lnTo>
                    <a:lnTo>
                      <a:pt x="935602" y="37891"/>
                    </a:lnTo>
                    <a:lnTo>
                      <a:pt x="944486" y="32160"/>
                    </a:lnTo>
                    <a:lnTo>
                      <a:pt x="954004" y="26747"/>
                    </a:lnTo>
                    <a:lnTo>
                      <a:pt x="963205" y="21970"/>
                    </a:lnTo>
                    <a:lnTo>
                      <a:pt x="973040" y="17831"/>
                    </a:lnTo>
                    <a:lnTo>
                      <a:pt x="983193" y="13692"/>
                    </a:lnTo>
                    <a:lnTo>
                      <a:pt x="993663" y="10189"/>
                    </a:lnTo>
                    <a:lnTo>
                      <a:pt x="1003816" y="7323"/>
                    </a:lnTo>
                    <a:lnTo>
                      <a:pt x="1014286" y="4776"/>
                    </a:lnTo>
                    <a:lnTo>
                      <a:pt x="1025390" y="2547"/>
                    </a:lnTo>
                    <a:lnTo>
                      <a:pt x="1036178" y="1274"/>
                    </a:lnTo>
                    <a:lnTo>
                      <a:pt x="1047917" y="318"/>
                    </a:lnTo>
                    <a:lnTo>
                      <a:pt x="10590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9" name="组合 218"/>
            <p:cNvGrpSpPr/>
            <p:nvPr userDrawn="1"/>
          </p:nvGrpSpPr>
          <p:grpSpPr>
            <a:xfrm>
              <a:off x="10200216" y="1661420"/>
              <a:ext cx="397018" cy="397019"/>
              <a:chOff x="3211798" y="2284092"/>
              <a:chExt cx="1164617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0" name="椭圆 219"/>
              <p:cNvSpPr/>
              <p:nvPr/>
            </p:nvSpPr>
            <p:spPr>
              <a:xfrm>
                <a:off x="3211798" y="2284092"/>
                <a:ext cx="1164617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KSO_Shape"/>
              <p:cNvSpPr/>
              <p:nvPr/>
            </p:nvSpPr>
            <p:spPr bwMode="auto">
              <a:xfrm>
                <a:off x="3583891" y="2632626"/>
                <a:ext cx="395692" cy="499821"/>
              </a:xfrm>
              <a:custGeom>
                <a:avLst/>
                <a:gdLst>
                  <a:gd name="T0" fmla="*/ 409258 w 1908175"/>
                  <a:gd name="T1" fmla="*/ 1596961 h 2408238"/>
                  <a:gd name="T2" fmla="*/ 401003 w 1908175"/>
                  <a:gd name="T3" fmla="*/ 1624631 h 2408238"/>
                  <a:gd name="T4" fmla="*/ 401003 w 1908175"/>
                  <a:gd name="T5" fmla="*/ 1652937 h 2408238"/>
                  <a:gd name="T6" fmla="*/ 409258 w 1908175"/>
                  <a:gd name="T7" fmla="*/ 1679971 h 2408238"/>
                  <a:gd name="T8" fmla="*/ 425133 w 1908175"/>
                  <a:gd name="T9" fmla="*/ 1704142 h 2408238"/>
                  <a:gd name="T10" fmla="*/ 554990 w 1908175"/>
                  <a:gd name="T11" fmla="*/ 1802737 h 2408238"/>
                  <a:gd name="T12" fmla="*/ 581660 w 1908175"/>
                  <a:gd name="T13" fmla="*/ 1815459 h 2408238"/>
                  <a:gd name="T14" fmla="*/ 609600 w 1908175"/>
                  <a:gd name="T15" fmla="*/ 1819275 h 2408238"/>
                  <a:gd name="T16" fmla="*/ 637540 w 1908175"/>
                  <a:gd name="T17" fmla="*/ 1815459 h 2408238"/>
                  <a:gd name="T18" fmla="*/ 663575 w 1908175"/>
                  <a:gd name="T19" fmla="*/ 1803055 h 2408238"/>
                  <a:gd name="T20" fmla="*/ 685483 w 1908175"/>
                  <a:gd name="T21" fmla="*/ 1783336 h 2408238"/>
                  <a:gd name="T22" fmla="*/ 915988 w 1908175"/>
                  <a:gd name="T23" fmla="*/ 1192088 h 2408238"/>
                  <a:gd name="T24" fmla="*/ 1603504 w 1908175"/>
                  <a:gd name="T25" fmla="*/ 317 h 2408238"/>
                  <a:gd name="T26" fmla="*/ 1642621 w 1908175"/>
                  <a:gd name="T27" fmla="*/ 16177 h 2408238"/>
                  <a:gd name="T28" fmla="*/ 1902769 w 1908175"/>
                  <a:gd name="T29" fmla="*/ 238854 h 2408238"/>
                  <a:gd name="T30" fmla="*/ 1907221 w 1908175"/>
                  <a:gd name="T31" fmla="*/ 279456 h 2408238"/>
                  <a:gd name="T32" fmla="*/ 1887503 w 1908175"/>
                  <a:gd name="T33" fmla="*/ 316886 h 2408238"/>
                  <a:gd name="T34" fmla="*/ 1850612 w 1908175"/>
                  <a:gd name="T35" fmla="*/ 336552 h 2408238"/>
                  <a:gd name="T36" fmla="*/ 1809586 w 1908175"/>
                  <a:gd name="T37" fmla="*/ 332746 h 2408238"/>
                  <a:gd name="T38" fmla="*/ 1514715 w 1908175"/>
                  <a:gd name="T39" fmla="*/ 544883 h 2408238"/>
                  <a:gd name="T40" fmla="*/ 1542348 w 1908175"/>
                  <a:gd name="T41" fmla="*/ 572827 h 2408238"/>
                  <a:gd name="T42" fmla="*/ 1559817 w 1908175"/>
                  <a:gd name="T43" fmla="*/ 606169 h 2408238"/>
                  <a:gd name="T44" fmla="*/ 1567122 w 1908175"/>
                  <a:gd name="T45" fmla="*/ 642687 h 2408238"/>
                  <a:gd name="T46" fmla="*/ 1563311 w 1908175"/>
                  <a:gd name="T47" fmla="*/ 680157 h 2408238"/>
                  <a:gd name="T48" fmla="*/ 1549018 w 1908175"/>
                  <a:gd name="T49" fmla="*/ 715722 h 2408238"/>
                  <a:gd name="T50" fmla="*/ 708286 w 1908175"/>
                  <a:gd name="T51" fmla="*/ 1844913 h 2408238"/>
                  <a:gd name="T52" fmla="*/ 677477 w 1908175"/>
                  <a:gd name="T53" fmla="*/ 1867776 h 2408238"/>
                  <a:gd name="T54" fmla="*/ 642222 w 1908175"/>
                  <a:gd name="T55" fmla="*/ 1879843 h 2408238"/>
                  <a:gd name="T56" fmla="*/ 605060 w 1908175"/>
                  <a:gd name="T57" fmla="*/ 1882066 h 2408238"/>
                  <a:gd name="T58" fmla="*/ 568217 w 1908175"/>
                  <a:gd name="T59" fmla="*/ 1873174 h 2408238"/>
                  <a:gd name="T60" fmla="*/ 481825 w 1908175"/>
                  <a:gd name="T61" fmla="*/ 1814111 h 2408238"/>
                  <a:gd name="T62" fmla="*/ 45102 w 1908175"/>
                  <a:gd name="T63" fmla="*/ 2399982 h 2408238"/>
                  <a:gd name="T64" fmla="*/ 32079 w 1908175"/>
                  <a:gd name="T65" fmla="*/ 2407603 h 2408238"/>
                  <a:gd name="T66" fmla="*/ 17469 w 1908175"/>
                  <a:gd name="T67" fmla="*/ 2406650 h 2408238"/>
                  <a:gd name="T68" fmla="*/ 4764 w 1908175"/>
                  <a:gd name="T69" fmla="*/ 2397124 h 2408238"/>
                  <a:gd name="T70" fmla="*/ 0 w 1908175"/>
                  <a:gd name="T71" fmla="*/ 2379659 h 2408238"/>
                  <a:gd name="T72" fmla="*/ 435770 w 1908175"/>
                  <a:gd name="T73" fmla="*/ 1796328 h 2408238"/>
                  <a:gd name="T74" fmla="*/ 388763 w 1908175"/>
                  <a:gd name="T75" fmla="*/ 1744569 h 2408238"/>
                  <a:gd name="T76" fmla="*/ 362719 w 1908175"/>
                  <a:gd name="T77" fmla="*/ 1715989 h 2408238"/>
                  <a:gd name="T78" fmla="*/ 346838 w 1908175"/>
                  <a:gd name="T79" fmla="*/ 1681695 h 2408238"/>
                  <a:gd name="T80" fmla="*/ 341438 w 1908175"/>
                  <a:gd name="T81" fmla="*/ 1644542 h 2408238"/>
                  <a:gd name="T82" fmla="*/ 346838 w 1908175"/>
                  <a:gd name="T83" fmla="*/ 1607707 h 2408238"/>
                  <a:gd name="T84" fmla="*/ 363036 w 1908175"/>
                  <a:gd name="T85" fmla="*/ 1572459 h 2408238"/>
                  <a:gd name="T86" fmla="*/ 1205039 w 1908175"/>
                  <a:gd name="T87" fmla="*/ 444538 h 2408238"/>
                  <a:gd name="T88" fmla="*/ 1236800 w 1908175"/>
                  <a:gd name="T89" fmla="*/ 423263 h 2408238"/>
                  <a:gd name="T90" fmla="*/ 1272374 w 1908175"/>
                  <a:gd name="T91" fmla="*/ 412784 h 2408238"/>
                  <a:gd name="T92" fmla="*/ 1309852 w 1908175"/>
                  <a:gd name="T93" fmla="*/ 412466 h 2408238"/>
                  <a:gd name="T94" fmla="*/ 1346378 w 1908175"/>
                  <a:gd name="T95" fmla="*/ 423263 h 2408238"/>
                  <a:gd name="T96" fmla="*/ 1396879 w 1908175"/>
                  <a:gd name="T97" fmla="*/ 456287 h 2408238"/>
                  <a:gd name="T98" fmla="*/ 1533856 w 1908175"/>
                  <a:gd name="T99" fmla="*/ 105629 h 2408238"/>
                  <a:gd name="T100" fmla="*/ 1525905 w 1908175"/>
                  <a:gd name="T101" fmla="*/ 65344 h 2408238"/>
                  <a:gd name="T102" fmla="*/ 1541806 w 1908175"/>
                  <a:gd name="T103" fmla="*/ 26645 h 2408238"/>
                  <a:gd name="T104" fmla="*/ 1576153 w 1908175"/>
                  <a:gd name="T105" fmla="*/ 317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8175" h="2408238">
                    <a:moveTo>
                      <a:pt x="790575" y="1079500"/>
                    </a:moveTo>
                    <a:lnTo>
                      <a:pt x="419418" y="1579468"/>
                    </a:lnTo>
                    <a:lnTo>
                      <a:pt x="416560" y="1583921"/>
                    </a:lnTo>
                    <a:lnTo>
                      <a:pt x="414020" y="1587738"/>
                    </a:lnTo>
                    <a:lnTo>
                      <a:pt x="411480" y="1592190"/>
                    </a:lnTo>
                    <a:lnTo>
                      <a:pt x="409258" y="1596961"/>
                    </a:lnTo>
                    <a:lnTo>
                      <a:pt x="407035" y="1601096"/>
                    </a:lnTo>
                    <a:lnTo>
                      <a:pt x="405765" y="1605866"/>
                    </a:lnTo>
                    <a:lnTo>
                      <a:pt x="404178" y="1610637"/>
                    </a:lnTo>
                    <a:lnTo>
                      <a:pt x="402908" y="1615090"/>
                    </a:lnTo>
                    <a:lnTo>
                      <a:pt x="401638" y="1619860"/>
                    </a:lnTo>
                    <a:lnTo>
                      <a:pt x="401003" y="1624631"/>
                    </a:lnTo>
                    <a:lnTo>
                      <a:pt x="400685" y="1629084"/>
                    </a:lnTo>
                    <a:lnTo>
                      <a:pt x="400368" y="1633854"/>
                    </a:lnTo>
                    <a:lnTo>
                      <a:pt x="400050" y="1638625"/>
                    </a:lnTo>
                    <a:lnTo>
                      <a:pt x="400368" y="1643396"/>
                    </a:lnTo>
                    <a:lnTo>
                      <a:pt x="400685" y="1648166"/>
                    </a:lnTo>
                    <a:lnTo>
                      <a:pt x="401003" y="1652937"/>
                    </a:lnTo>
                    <a:lnTo>
                      <a:pt x="401955" y="1657708"/>
                    </a:lnTo>
                    <a:lnTo>
                      <a:pt x="402908" y="1662160"/>
                    </a:lnTo>
                    <a:lnTo>
                      <a:pt x="404178" y="1666613"/>
                    </a:lnTo>
                    <a:lnTo>
                      <a:pt x="405765" y="1671384"/>
                    </a:lnTo>
                    <a:lnTo>
                      <a:pt x="407353" y="1675836"/>
                    </a:lnTo>
                    <a:lnTo>
                      <a:pt x="409258" y="1679971"/>
                    </a:lnTo>
                    <a:lnTo>
                      <a:pt x="411480" y="1684424"/>
                    </a:lnTo>
                    <a:lnTo>
                      <a:pt x="413703" y="1688558"/>
                    </a:lnTo>
                    <a:lnTo>
                      <a:pt x="416243" y="1692693"/>
                    </a:lnTo>
                    <a:lnTo>
                      <a:pt x="419100" y="1696509"/>
                    </a:lnTo>
                    <a:lnTo>
                      <a:pt x="421958" y="1700644"/>
                    </a:lnTo>
                    <a:lnTo>
                      <a:pt x="425133" y="1704142"/>
                    </a:lnTo>
                    <a:lnTo>
                      <a:pt x="428625" y="1707641"/>
                    </a:lnTo>
                    <a:lnTo>
                      <a:pt x="432435" y="1711457"/>
                    </a:lnTo>
                    <a:lnTo>
                      <a:pt x="435928" y="1714638"/>
                    </a:lnTo>
                    <a:lnTo>
                      <a:pt x="439738" y="1717818"/>
                    </a:lnTo>
                    <a:lnTo>
                      <a:pt x="550545" y="1799874"/>
                    </a:lnTo>
                    <a:lnTo>
                      <a:pt x="554990" y="1802737"/>
                    </a:lnTo>
                    <a:lnTo>
                      <a:pt x="558800" y="1805599"/>
                    </a:lnTo>
                    <a:lnTo>
                      <a:pt x="563245" y="1807825"/>
                    </a:lnTo>
                    <a:lnTo>
                      <a:pt x="568008" y="1810370"/>
                    </a:lnTo>
                    <a:lnTo>
                      <a:pt x="572135" y="1812278"/>
                    </a:lnTo>
                    <a:lnTo>
                      <a:pt x="576898" y="1813868"/>
                    </a:lnTo>
                    <a:lnTo>
                      <a:pt x="581660" y="1815459"/>
                    </a:lnTo>
                    <a:lnTo>
                      <a:pt x="586105" y="1816413"/>
                    </a:lnTo>
                    <a:lnTo>
                      <a:pt x="590868" y="1817685"/>
                    </a:lnTo>
                    <a:lnTo>
                      <a:pt x="595630" y="1818321"/>
                    </a:lnTo>
                    <a:lnTo>
                      <a:pt x="600075" y="1818957"/>
                    </a:lnTo>
                    <a:lnTo>
                      <a:pt x="604838" y="1819275"/>
                    </a:lnTo>
                    <a:lnTo>
                      <a:pt x="609600" y="1819275"/>
                    </a:lnTo>
                    <a:lnTo>
                      <a:pt x="614363" y="1819275"/>
                    </a:lnTo>
                    <a:lnTo>
                      <a:pt x="619125" y="1818957"/>
                    </a:lnTo>
                    <a:lnTo>
                      <a:pt x="623888" y="1818321"/>
                    </a:lnTo>
                    <a:lnTo>
                      <a:pt x="628650" y="1817685"/>
                    </a:lnTo>
                    <a:lnTo>
                      <a:pt x="633095" y="1816413"/>
                    </a:lnTo>
                    <a:lnTo>
                      <a:pt x="637540" y="1815459"/>
                    </a:lnTo>
                    <a:lnTo>
                      <a:pt x="642303" y="1813550"/>
                    </a:lnTo>
                    <a:lnTo>
                      <a:pt x="646748" y="1812278"/>
                    </a:lnTo>
                    <a:lnTo>
                      <a:pt x="650875" y="1810052"/>
                    </a:lnTo>
                    <a:lnTo>
                      <a:pt x="655320" y="1808143"/>
                    </a:lnTo>
                    <a:lnTo>
                      <a:pt x="659448" y="1805599"/>
                    </a:lnTo>
                    <a:lnTo>
                      <a:pt x="663575" y="1803055"/>
                    </a:lnTo>
                    <a:lnTo>
                      <a:pt x="667385" y="1800192"/>
                    </a:lnTo>
                    <a:lnTo>
                      <a:pt x="671513" y="1797330"/>
                    </a:lnTo>
                    <a:lnTo>
                      <a:pt x="675005" y="1794149"/>
                    </a:lnTo>
                    <a:lnTo>
                      <a:pt x="678498" y="1790969"/>
                    </a:lnTo>
                    <a:lnTo>
                      <a:pt x="682308" y="1787470"/>
                    </a:lnTo>
                    <a:lnTo>
                      <a:pt x="685483" y="1783336"/>
                    </a:lnTo>
                    <a:lnTo>
                      <a:pt x="688658" y="1779519"/>
                    </a:lnTo>
                    <a:lnTo>
                      <a:pt x="1036638" y="1310401"/>
                    </a:lnTo>
                    <a:lnTo>
                      <a:pt x="1006793" y="1280505"/>
                    </a:lnTo>
                    <a:lnTo>
                      <a:pt x="976630" y="1250609"/>
                    </a:lnTo>
                    <a:lnTo>
                      <a:pt x="946468" y="1221031"/>
                    </a:lnTo>
                    <a:lnTo>
                      <a:pt x="915988" y="1192088"/>
                    </a:lnTo>
                    <a:lnTo>
                      <a:pt x="885508" y="1163146"/>
                    </a:lnTo>
                    <a:lnTo>
                      <a:pt x="854075" y="1135158"/>
                    </a:lnTo>
                    <a:lnTo>
                      <a:pt x="822325" y="1106852"/>
                    </a:lnTo>
                    <a:lnTo>
                      <a:pt x="790575" y="1079500"/>
                    </a:lnTo>
                    <a:close/>
                    <a:moveTo>
                      <a:pt x="1596825" y="0"/>
                    </a:moveTo>
                    <a:lnTo>
                      <a:pt x="1603504" y="317"/>
                    </a:lnTo>
                    <a:lnTo>
                      <a:pt x="1610501" y="1586"/>
                    </a:lnTo>
                    <a:lnTo>
                      <a:pt x="1617179" y="2855"/>
                    </a:lnTo>
                    <a:lnTo>
                      <a:pt x="1624176" y="5392"/>
                    </a:lnTo>
                    <a:lnTo>
                      <a:pt x="1630536" y="8247"/>
                    </a:lnTo>
                    <a:lnTo>
                      <a:pt x="1636897" y="11737"/>
                    </a:lnTo>
                    <a:lnTo>
                      <a:pt x="1642621" y="16177"/>
                    </a:lnTo>
                    <a:lnTo>
                      <a:pt x="1882097" y="210623"/>
                    </a:lnTo>
                    <a:lnTo>
                      <a:pt x="1887503" y="215698"/>
                    </a:lnTo>
                    <a:lnTo>
                      <a:pt x="1891956" y="221090"/>
                    </a:lnTo>
                    <a:lnTo>
                      <a:pt x="1896408" y="226800"/>
                    </a:lnTo>
                    <a:lnTo>
                      <a:pt x="1899906" y="232510"/>
                    </a:lnTo>
                    <a:lnTo>
                      <a:pt x="1902769" y="238854"/>
                    </a:lnTo>
                    <a:lnTo>
                      <a:pt x="1905313" y="245515"/>
                    </a:lnTo>
                    <a:lnTo>
                      <a:pt x="1906903" y="252176"/>
                    </a:lnTo>
                    <a:lnTo>
                      <a:pt x="1907857" y="259155"/>
                    </a:lnTo>
                    <a:lnTo>
                      <a:pt x="1908175" y="265816"/>
                    </a:lnTo>
                    <a:lnTo>
                      <a:pt x="1908175" y="272794"/>
                    </a:lnTo>
                    <a:lnTo>
                      <a:pt x="1907221" y="279456"/>
                    </a:lnTo>
                    <a:lnTo>
                      <a:pt x="1905313" y="286434"/>
                    </a:lnTo>
                    <a:lnTo>
                      <a:pt x="1903405" y="292778"/>
                    </a:lnTo>
                    <a:lnTo>
                      <a:pt x="1900542" y="299122"/>
                    </a:lnTo>
                    <a:lnTo>
                      <a:pt x="1896726" y="305783"/>
                    </a:lnTo>
                    <a:lnTo>
                      <a:pt x="1892592" y="311493"/>
                    </a:lnTo>
                    <a:lnTo>
                      <a:pt x="1887503" y="316886"/>
                    </a:lnTo>
                    <a:lnTo>
                      <a:pt x="1882097" y="321961"/>
                    </a:lnTo>
                    <a:lnTo>
                      <a:pt x="1876372" y="325767"/>
                    </a:lnTo>
                    <a:lnTo>
                      <a:pt x="1870012" y="329574"/>
                    </a:lnTo>
                    <a:lnTo>
                      <a:pt x="1863969" y="332746"/>
                    </a:lnTo>
                    <a:lnTo>
                      <a:pt x="1857608" y="334966"/>
                    </a:lnTo>
                    <a:lnTo>
                      <a:pt x="1850612" y="336552"/>
                    </a:lnTo>
                    <a:lnTo>
                      <a:pt x="1843933" y="337821"/>
                    </a:lnTo>
                    <a:lnTo>
                      <a:pt x="1836937" y="338138"/>
                    </a:lnTo>
                    <a:lnTo>
                      <a:pt x="1830258" y="337821"/>
                    </a:lnTo>
                    <a:lnTo>
                      <a:pt x="1823261" y="336552"/>
                    </a:lnTo>
                    <a:lnTo>
                      <a:pt x="1816583" y="335283"/>
                    </a:lnTo>
                    <a:lnTo>
                      <a:pt x="1809586" y="332746"/>
                    </a:lnTo>
                    <a:lnTo>
                      <a:pt x="1803226" y="329891"/>
                    </a:lnTo>
                    <a:lnTo>
                      <a:pt x="1797183" y="326084"/>
                    </a:lnTo>
                    <a:lnTo>
                      <a:pt x="1791141" y="321961"/>
                    </a:lnTo>
                    <a:lnTo>
                      <a:pt x="1723056" y="266679"/>
                    </a:lnTo>
                    <a:lnTo>
                      <a:pt x="1503281" y="536626"/>
                    </a:lnTo>
                    <a:lnTo>
                      <a:pt x="1514715" y="544883"/>
                    </a:lnTo>
                    <a:lnTo>
                      <a:pt x="1519797" y="549328"/>
                    </a:lnTo>
                    <a:lnTo>
                      <a:pt x="1524879" y="553456"/>
                    </a:lnTo>
                    <a:lnTo>
                      <a:pt x="1529643" y="558220"/>
                    </a:lnTo>
                    <a:lnTo>
                      <a:pt x="1534408" y="562983"/>
                    </a:lnTo>
                    <a:lnTo>
                      <a:pt x="1538219" y="567428"/>
                    </a:lnTo>
                    <a:lnTo>
                      <a:pt x="1542348" y="572827"/>
                    </a:lnTo>
                    <a:lnTo>
                      <a:pt x="1545842" y="577907"/>
                    </a:lnTo>
                    <a:lnTo>
                      <a:pt x="1549336" y="583306"/>
                    </a:lnTo>
                    <a:lnTo>
                      <a:pt x="1552194" y="588704"/>
                    </a:lnTo>
                    <a:lnTo>
                      <a:pt x="1555053" y="594420"/>
                    </a:lnTo>
                    <a:lnTo>
                      <a:pt x="1557594" y="600136"/>
                    </a:lnTo>
                    <a:lnTo>
                      <a:pt x="1559817" y="606169"/>
                    </a:lnTo>
                    <a:lnTo>
                      <a:pt x="1561723" y="612202"/>
                    </a:lnTo>
                    <a:lnTo>
                      <a:pt x="1563311" y="618236"/>
                    </a:lnTo>
                    <a:lnTo>
                      <a:pt x="1564899" y="624269"/>
                    </a:lnTo>
                    <a:lnTo>
                      <a:pt x="1565852" y="630620"/>
                    </a:lnTo>
                    <a:lnTo>
                      <a:pt x="1566804" y="636653"/>
                    </a:lnTo>
                    <a:lnTo>
                      <a:pt x="1567122" y="642687"/>
                    </a:lnTo>
                    <a:lnTo>
                      <a:pt x="1567440" y="648720"/>
                    </a:lnTo>
                    <a:lnTo>
                      <a:pt x="1567122" y="655388"/>
                    </a:lnTo>
                    <a:lnTo>
                      <a:pt x="1566804" y="661422"/>
                    </a:lnTo>
                    <a:lnTo>
                      <a:pt x="1565852" y="667455"/>
                    </a:lnTo>
                    <a:lnTo>
                      <a:pt x="1564899" y="674124"/>
                    </a:lnTo>
                    <a:lnTo>
                      <a:pt x="1563311" y="680157"/>
                    </a:lnTo>
                    <a:lnTo>
                      <a:pt x="1562040" y="686190"/>
                    </a:lnTo>
                    <a:lnTo>
                      <a:pt x="1559817" y="692224"/>
                    </a:lnTo>
                    <a:lnTo>
                      <a:pt x="1557594" y="698257"/>
                    </a:lnTo>
                    <a:lnTo>
                      <a:pt x="1555053" y="704290"/>
                    </a:lnTo>
                    <a:lnTo>
                      <a:pt x="1552194" y="710006"/>
                    </a:lnTo>
                    <a:lnTo>
                      <a:pt x="1549018" y="715722"/>
                    </a:lnTo>
                    <a:lnTo>
                      <a:pt x="1545524" y="721120"/>
                    </a:lnTo>
                    <a:lnTo>
                      <a:pt x="1541713" y="726836"/>
                    </a:lnTo>
                    <a:lnTo>
                      <a:pt x="721308" y="1829988"/>
                    </a:lnTo>
                    <a:lnTo>
                      <a:pt x="717497" y="1835386"/>
                    </a:lnTo>
                    <a:lnTo>
                      <a:pt x="713050" y="1840467"/>
                    </a:lnTo>
                    <a:lnTo>
                      <a:pt x="708286" y="1844913"/>
                    </a:lnTo>
                    <a:lnTo>
                      <a:pt x="703839" y="1849358"/>
                    </a:lnTo>
                    <a:lnTo>
                      <a:pt x="698757" y="1853487"/>
                    </a:lnTo>
                    <a:lnTo>
                      <a:pt x="693675" y="1857615"/>
                    </a:lnTo>
                    <a:lnTo>
                      <a:pt x="688594" y="1861108"/>
                    </a:lnTo>
                    <a:lnTo>
                      <a:pt x="683194" y="1864283"/>
                    </a:lnTo>
                    <a:lnTo>
                      <a:pt x="677477" y="1867776"/>
                    </a:lnTo>
                    <a:lnTo>
                      <a:pt x="672078" y="1870316"/>
                    </a:lnTo>
                    <a:lnTo>
                      <a:pt x="666360" y="1872539"/>
                    </a:lnTo>
                    <a:lnTo>
                      <a:pt x="660326" y="1875080"/>
                    </a:lnTo>
                    <a:lnTo>
                      <a:pt x="654291" y="1876985"/>
                    </a:lnTo>
                    <a:lnTo>
                      <a:pt x="648256" y="1878890"/>
                    </a:lnTo>
                    <a:lnTo>
                      <a:pt x="642222" y="1879843"/>
                    </a:lnTo>
                    <a:lnTo>
                      <a:pt x="636187" y="1881113"/>
                    </a:lnTo>
                    <a:lnTo>
                      <a:pt x="629834" y="1881748"/>
                    </a:lnTo>
                    <a:lnTo>
                      <a:pt x="623800" y="1882383"/>
                    </a:lnTo>
                    <a:lnTo>
                      <a:pt x="617447" y="1882383"/>
                    </a:lnTo>
                    <a:lnTo>
                      <a:pt x="611413" y="1882383"/>
                    </a:lnTo>
                    <a:lnTo>
                      <a:pt x="605060" y="1882066"/>
                    </a:lnTo>
                    <a:lnTo>
                      <a:pt x="598708" y="1881431"/>
                    </a:lnTo>
                    <a:lnTo>
                      <a:pt x="592673" y="1880160"/>
                    </a:lnTo>
                    <a:lnTo>
                      <a:pt x="586321" y="1878890"/>
                    </a:lnTo>
                    <a:lnTo>
                      <a:pt x="580286" y="1876985"/>
                    </a:lnTo>
                    <a:lnTo>
                      <a:pt x="574252" y="1875080"/>
                    </a:lnTo>
                    <a:lnTo>
                      <a:pt x="568217" y="1873174"/>
                    </a:lnTo>
                    <a:lnTo>
                      <a:pt x="562500" y="1870634"/>
                    </a:lnTo>
                    <a:lnTo>
                      <a:pt x="556465" y="1867141"/>
                    </a:lnTo>
                    <a:lnTo>
                      <a:pt x="550748" y="1864283"/>
                    </a:lnTo>
                    <a:lnTo>
                      <a:pt x="545031" y="1860790"/>
                    </a:lnTo>
                    <a:lnTo>
                      <a:pt x="539631" y="1856980"/>
                    </a:lnTo>
                    <a:lnTo>
                      <a:pt x="481825" y="1814111"/>
                    </a:lnTo>
                    <a:lnTo>
                      <a:pt x="481507" y="1817604"/>
                    </a:lnTo>
                    <a:lnTo>
                      <a:pt x="480554" y="1821414"/>
                    </a:lnTo>
                    <a:lnTo>
                      <a:pt x="479284" y="1824590"/>
                    </a:lnTo>
                    <a:lnTo>
                      <a:pt x="477061" y="1827765"/>
                    </a:lnTo>
                    <a:lnTo>
                      <a:pt x="47007" y="2397759"/>
                    </a:lnTo>
                    <a:lnTo>
                      <a:pt x="45102" y="2399982"/>
                    </a:lnTo>
                    <a:lnTo>
                      <a:pt x="43196" y="2401570"/>
                    </a:lnTo>
                    <a:lnTo>
                      <a:pt x="41290" y="2403475"/>
                    </a:lnTo>
                    <a:lnTo>
                      <a:pt x="39067" y="2404428"/>
                    </a:lnTo>
                    <a:lnTo>
                      <a:pt x="36844" y="2406015"/>
                    </a:lnTo>
                    <a:lnTo>
                      <a:pt x="34620" y="2406650"/>
                    </a:lnTo>
                    <a:lnTo>
                      <a:pt x="32079" y="2407603"/>
                    </a:lnTo>
                    <a:lnTo>
                      <a:pt x="29538" y="2407921"/>
                    </a:lnTo>
                    <a:lnTo>
                      <a:pt x="26997" y="2408238"/>
                    </a:lnTo>
                    <a:lnTo>
                      <a:pt x="24457" y="2408238"/>
                    </a:lnTo>
                    <a:lnTo>
                      <a:pt x="21916" y="2407921"/>
                    </a:lnTo>
                    <a:lnTo>
                      <a:pt x="20010" y="2407603"/>
                    </a:lnTo>
                    <a:lnTo>
                      <a:pt x="17469" y="2406650"/>
                    </a:lnTo>
                    <a:lnTo>
                      <a:pt x="14928" y="2405698"/>
                    </a:lnTo>
                    <a:lnTo>
                      <a:pt x="12705" y="2404428"/>
                    </a:lnTo>
                    <a:lnTo>
                      <a:pt x="10481" y="2402840"/>
                    </a:lnTo>
                    <a:lnTo>
                      <a:pt x="8258" y="2400935"/>
                    </a:lnTo>
                    <a:lnTo>
                      <a:pt x="6352" y="2399347"/>
                    </a:lnTo>
                    <a:lnTo>
                      <a:pt x="4764" y="2397124"/>
                    </a:lnTo>
                    <a:lnTo>
                      <a:pt x="3494" y="2394584"/>
                    </a:lnTo>
                    <a:lnTo>
                      <a:pt x="1906" y="2392043"/>
                    </a:lnTo>
                    <a:lnTo>
                      <a:pt x="1270" y="2389503"/>
                    </a:lnTo>
                    <a:lnTo>
                      <a:pt x="635" y="2386963"/>
                    </a:lnTo>
                    <a:lnTo>
                      <a:pt x="0" y="2384422"/>
                    </a:lnTo>
                    <a:lnTo>
                      <a:pt x="0" y="2379659"/>
                    </a:lnTo>
                    <a:lnTo>
                      <a:pt x="1270" y="2375213"/>
                    </a:lnTo>
                    <a:lnTo>
                      <a:pt x="1906" y="2372991"/>
                    </a:lnTo>
                    <a:lnTo>
                      <a:pt x="2541" y="2370768"/>
                    </a:lnTo>
                    <a:lnTo>
                      <a:pt x="4129" y="2368545"/>
                    </a:lnTo>
                    <a:lnTo>
                      <a:pt x="5399" y="2366322"/>
                    </a:lnTo>
                    <a:lnTo>
                      <a:pt x="435770" y="1796328"/>
                    </a:lnTo>
                    <a:lnTo>
                      <a:pt x="438311" y="1793788"/>
                    </a:lnTo>
                    <a:lnTo>
                      <a:pt x="441170" y="1791248"/>
                    </a:lnTo>
                    <a:lnTo>
                      <a:pt x="444029" y="1789660"/>
                    </a:lnTo>
                    <a:lnTo>
                      <a:pt x="447205" y="1788390"/>
                    </a:lnTo>
                    <a:lnTo>
                      <a:pt x="394163" y="1748697"/>
                    </a:lnTo>
                    <a:lnTo>
                      <a:pt x="388763" y="1744569"/>
                    </a:lnTo>
                    <a:lnTo>
                      <a:pt x="383681" y="1740440"/>
                    </a:lnTo>
                    <a:lnTo>
                      <a:pt x="378917" y="1735677"/>
                    </a:lnTo>
                    <a:lnTo>
                      <a:pt x="374470" y="1730914"/>
                    </a:lnTo>
                    <a:lnTo>
                      <a:pt x="370341" y="1726468"/>
                    </a:lnTo>
                    <a:lnTo>
                      <a:pt x="366212" y="1721070"/>
                    </a:lnTo>
                    <a:lnTo>
                      <a:pt x="362719" y="1715989"/>
                    </a:lnTo>
                    <a:lnTo>
                      <a:pt x="359542" y="1710591"/>
                    </a:lnTo>
                    <a:lnTo>
                      <a:pt x="356366" y="1705193"/>
                    </a:lnTo>
                    <a:lnTo>
                      <a:pt x="353825" y="1699477"/>
                    </a:lnTo>
                    <a:lnTo>
                      <a:pt x="351284" y="1693444"/>
                    </a:lnTo>
                    <a:lnTo>
                      <a:pt x="349061" y="1687728"/>
                    </a:lnTo>
                    <a:lnTo>
                      <a:pt x="346838" y="1681695"/>
                    </a:lnTo>
                    <a:lnTo>
                      <a:pt x="345567" y="1675661"/>
                    </a:lnTo>
                    <a:lnTo>
                      <a:pt x="343979" y="1669628"/>
                    </a:lnTo>
                    <a:lnTo>
                      <a:pt x="343026" y="1663277"/>
                    </a:lnTo>
                    <a:lnTo>
                      <a:pt x="342073" y="1657244"/>
                    </a:lnTo>
                    <a:lnTo>
                      <a:pt x="341438" y="1651210"/>
                    </a:lnTo>
                    <a:lnTo>
                      <a:pt x="341438" y="1644542"/>
                    </a:lnTo>
                    <a:lnTo>
                      <a:pt x="341438" y="1638508"/>
                    </a:lnTo>
                    <a:lnTo>
                      <a:pt x="342073" y="1632475"/>
                    </a:lnTo>
                    <a:lnTo>
                      <a:pt x="343026" y="1626124"/>
                    </a:lnTo>
                    <a:lnTo>
                      <a:pt x="343662" y="1619773"/>
                    </a:lnTo>
                    <a:lnTo>
                      <a:pt x="345250" y="1613740"/>
                    </a:lnTo>
                    <a:lnTo>
                      <a:pt x="346838" y="1607707"/>
                    </a:lnTo>
                    <a:lnTo>
                      <a:pt x="348743" y="1601673"/>
                    </a:lnTo>
                    <a:lnTo>
                      <a:pt x="350967" y="1595322"/>
                    </a:lnTo>
                    <a:lnTo>
                      <a:pt x="353825" y="1589606"/>
                    </a:lnTo>
                    <a:lnTo>
                      <a:pt x="356684" y="1583891"/>
                    </a:lnTo>
                    <a:lnTo>
                      <a:pt x="359860" y="1578175"/>
                    </a:lnTo>
                    <a:lnTo>
                      <a:pt x="363036" y="1572459"/>
                    </a:lnTo>
                    <a:lnTo>
                      <a:pt x="367165" y="1567061"/>
                    </a:lnTo>
                    <a:lnTo>
                      <a:pt x="1187252" y="463909"/>
                    </a:lnTo>
                    <a:lnTo>
                      <a:pt x="1191381" y="458510"/>
                    </a:lnTo>
                    <a:lnTo>
                      <a:pt x="1195828" y="453430"/>
                    </a:lnTo>
                    <a:lnTo>
                      <a:pt x="1200274" y="448984"/>
                    </a:lnTo>
                    <a:lnTo>
                      <a:pt x="1205039" y="444538"/>
                    </a:lnTo>
                    <a:lnTo>
                      <a:pt x="1209803" y="440410"/>
                    </a:lnTo>
                    <a:lnTo>
                      <a:pt x="1214885" y="436282"/>
                    </a:lnTo>
                    <a:lnTo>
                      <a:pt x="1220284" y="432789"/>
                    </a:lnTo>
                    <a:lnTo>
                      <a:pt x="1225684" y="429614"/>
                    </a:lnTo>
                    <a:lnTo>
                      <a:pt x="1231083" y="426121"/>
                    </a:lnTo>
                    <a:lnTo>
                      <a:pt x="1236800" y="423263"/>
                    </a:lnTo>
                    <a:lnTo>
                      <a:pt x="1242518" y="421040"/>
                    </a:lnTo>
                    <a:lnTo>
                      <a:pt x="1248235" y="418817"/>
                    </a:lnTo>
                    <a:lnTo>
                      <a:pt x="1254587" y="416912"/>
                    </a:lnTo>
                    <a:lnTo>
                      <a:pt x="1260304" y="415007"/>
                    </a:lnTo>
                    <a:lnTo>
                      <a:pt x="1266339" y="414054"/>
                    </a:lnTo>
                    <a:lnTo>
                      <a:pt x="1272374" y="412784"/>
                    </a:lnTo>
                    <a:lnTo>
                      <a:pt x="1279044" y="412149"/>
                    </a:lnTo>
                    <a:lnTo>
                      <a:pt x="1285078" y="411514"/>
                    </a:lnTo>
                    <a:lnTo>
                      <a:pt x="1291113" y="411514"/>
                    </a:lnTo>
                    <a:lnTo>
                      <a:pt x="1297465" y="411514"/>
                    </a:lnTo>
                    <a:lnTo>
                      <a:pt x="1303818" y="411831"/>
                    </a:lnTo>
                    <a:lnTo>
                      <a:pt x="1309852" y="412466"/>
                    </a:lnTo>
                    <a:lnTo>
                      <a:pt x="1315887" y="413736"/>
                    </a:lnTo>
                    <a:lnTo>
                      <a:pt x="1322557" y="415007"/>
                    </a:lnTo>
                    <a:lnTo>
                      <a:pt x="1328592" y="416594"/>
                    </a:lnTo>
                    <a:lnTo>
                      <a:pt x="1334626" y="418817"/>
                    </a:lnTo>
                    <a:lnTo>
                      <a:pt x="1340344" y="420722"/>
                    </a:lnTo>
                    <a:lnTo>
                      <a:pt x="1346378" y="423263"/>
                    </a:lnTo>
                    <a:lnTo>
                      <a:pt x="1352413" y="426121"/>
                    </a:lnTo>
                    <a:lnTo>
                      <a:pt x="1358130" y="429614"/>
                    </a:lnTo>
                    <a:lnTo>
                      <a:pt x="1363530" y="433107"/>
                    </a:lnTo>
                    <a:lnTo>
                      <a:pt x="1368929" y="436917"/>
                    </a:lnTo>
                    <a:lnTo>
                      <a:pt x="1414031" y="470577"/>
                    </a:lnTo>
                    <a:lnTo>
                      <a:pt x="1396879" y="456287"/>
                    </a:lnTo>
                    <a:lnTo>
                      <a:pt x="1619666" y="182730"/>
                    </a:lnTo>
                    <a:lnTo>
                      <a:pt x="1551665" y="127515"/>
                    </a:lnTo>
                    <a:lnTo>
                      <a:pt x="1546259" y="122440"/>
                    </a:lnTo>
                    <a:lnTo>
                      <a:pt x="1541806" y="117048"/>
                    </a:lnTo>
                    <a:lnTo>
                      <a:pt x="1537354" y="111338"/>
                    </a:lnTo>
                    <a:lnTo>
                      <a:pt x="1533856" y="105629"/>
                    </a:lnTo>
                    <a:lnTo>
                      <a:pt x="1530993" y="99284"/>
                    </a:lnTo>
                    <a:lnTo>
                      <a:pt x="1528449" y="92623"/>
                    </a:lnTo>
                    <a:lnTo>
                      <a:pt x="1526859" y="85962"/>
                    </a:lnTo>
                    <a:lnTo>
                      <a:pt x="1525905" y="78984"/>
                    </a:lnTo>
                    <a:lnTo>
                      <a:pt x="1525587" y="72322"/>
                    </a:lnTo>
                    <a:lnTo>
                      <a:pt x="1525905" y="65344"/>
                    </a:lnTo>
                    <a:lnTo>
                      <a:pt x="1526541" y="58683"/>
                    </a:lnTo>
                    <a:lnTo>
                      <a:pt x="1528449" y="51704"/>
                    </a:lnTo>
                    <a:lnTo>
                      <a:pt x="1530357" y="45360"/>
                    </a:lnTo>
                    <a:lnTo>
                      <a:pt x="1533220" y="38699"/>
                    </a:lnTo>
                    <a:lnTo>
                      <a:pt x="1537036" y="32355"/>
                    </a:lnTo>
                    <a:lnTo>
                      <a:pt x="1541806" y="26645"/>
                    </a:lnTo>
                    <a:lnTo>
                      <a:pt x="1546259" y="21253"/>
                    </a:lnTo>
                    <a:lnTo>
                      <a:pt x="1551665" y="16177"/>
                    </a:lnTo>
                    <a:lnTo>
                      <a:pt x="1557390" y="12371"/>
                    </a:lnTo>
                    <a:lnTo>
                      <a:pt x="1563750" y="8565"/>
                    </a:lnTo>
                    <a:lnTo>
                      <a:pt x="1569793" y="5392"/>
                    </a:lnTo>
                    <a:lnTo>
                      <a:pt x="1576153" y="3172"/>
                    </a:lnTo>
                    <a:lnTo>
                      <a:pt x="1583150" y="1586"/>
                    </a:lnTo>
                    <a:lnTo>
                      <a:pt x="1589829" y="317"/>
                    </a:lnTo>
                    <a:lnTo>
                      <a:pt x="1596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2" name="组合 221"/>
            <p:cNvGrpSpPr/>
            <p:nvPr userDrawn="1"/>
          </p:nvGrpSpPr>
          <p:grpSpPr>
            <a:xfrm>
              <a:off x="10798313" y="1655997"/>
              <a:ext cx="397019" cy="397019"/>
              <a:chOff x="4732991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3" name="椭圆 222"/>
              <p:cNvSpPr/>
              <p:nvPr/>
            </p:nvSpPr>
            <p:spPr>
              <a:xfrm>
                <a:off x="4732991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KSO_Shape"/>
              <p:cNvSpPr/>
              <p:nvPr/>
            </p:nvSpPr>
            <p:spPr bwMode="auto">
              <a:xfrm>
                <a:off x="5076643" y="2662172"/>
                <a:ext cx="499821" cy="431512"/>
              </a:xfrm>
              <a:custGeom>
                <a:avLst/>
                <a:gdLst>
                  <a:gd name="T0" fmla="*/ 432306676 w 6235"/>
                  <a:gd name="T1" fmla="*/ 188202068 h 5380"/>
                  <a:gd name="T2" fmla="*/ 425585249 w 6235"/>
                  <a:gd name="T3" fmla="*/ 175686526 h 5380"/>
                  <a:gd name="T4" fmla="*/ 419517664 w 6235"/>
                  <a:gd name="T5" fmla="*/ 168307917 h 5380"/>
                  <a:gd name="T6" fmla="*/ 411302791 w 6235"/>
                  <a:gd name="T7" fmla="*/ 163077441 h 5380"/>
                  <a:gd name="T8" fmla="*/ 405981623 w 6235"/>
                  <a:gd name="T9" fmla="*/ 161396108 h 5380"/>
                  <a:gd name="T10" fmla="*/ 398980328 w 6235"/>
                  <a:gd name="T11" fmla="*/ 160368660 h 5380"/>
                  <a:gd name="T12" fmla="*/ 391979033 w 6235"/>
                  <a:gd name="T13" fmla="*/ 160648984 h 5380"/>
                  <a:gd name="T14" fmla="*/ 385164419 w 6235"/>
                  <a:gd name="T15" fmla="*/ 162423555 h 5380"/>
                  <a:gd name="T16" fmla="*/ 378816659 w 6235"/>
                  <a:gd name="T17" fmla="*/ 165412355 h 5380"/>
                  <a:gd name="T18" fmla="*/ 373122435 w 6235"/>
                  <a:gd name="T19" fmla="*/ 169522146 h 5380"/>
                  <a:gd name="T20" fmla="*/ 368361310 w 6235"/>
                  <a:gd name="T21" fmla="*/ 174752316 h 5380"/>
                  <a:gd name="T22" fmla="*/ 364533895 w 6235"/>
                  <a:gd name="T23" fmla="*/ 181103783 h 5380"/>
                  <a:gd name="T24" fmla="*/ 268103009 w 6235"/>
                  <a:gd name="T25" fmla="*/ 29888304 h 5380"/>
                  <a:gd name="T26" fmla="*/ 266049214 w 6235"/>
                  <a:gd name="T27" fmla="*/ 22789713 h 5380"/>
                  <a:gd name="T28" fmla="*/ 262781841 w 6235"/>
                  <a:gd name="T29" fmla="*/ 16438552 h 5380"/>
                  <a:gd name="T30" fmla="*/ 258394383 w 6235"/>
                  <a:gd name="T31" fmla="*/ 10927752 h 5380"/>
                  <a:gd name="T32" fmla="*/ 252980028 w 6235"/>
                  <a:gd name="T33" fmla="*/ 6444705 h 5380"/>
                  <a:gd name="T34" fmla="*/ 246912443 w 6235"/>
                  <a:gd name="T35" fmla="*/ 2988800 h 5380"/>
                  <a:gd name="T36" fmla="*/ 240191016 w 6235"/>
                  <a:gd name="T37" fmla="*/ 840667 h 5380"/>
                  <a:gd name="T38" fmla="*/ 233189721 w 6235"/>
                  <a:gd name="T39" fmla="*/ 0 h 5380"/>
                  <a:gd name="T40" fmla="*/ 225815064 w 6235"/>
                  <a:gd name="T41" fmla="*/ 560343 h 5380"/>
                  <a:gd name="T42" fmla="*/ 218346914 w 6235"/>
                  <a:gd name="T43" fmla="*/ 2802019 h 5380"/>
                  <a:gd name="T44" fmla="*/ 209665492 w 6235"/>
                  <a:gd name="T45" fmla="*/ 7845714 h 5380"/>
                  <a:gd name="T46" fmla="*/ 202944065 w 6235"/>
                  <a:gd name="T47" fmla="*/ 14943999 h 5380"/>
                  <a:gd name="T48" fmla="*/ 198183245 w 6235"/>
                  <a:gd name="T49" fmla="*/ 23630380 h 5380"/>
                  <a:gd name="T50" fmla="*/ 0 w 6235"/>
                  <a:gd name="T51" fmla="*/ 395364689 h 5380"/>
                  <a:gd name="T52" fmla="*/ 99885245 w 6235"/>
                  <a:gd name="T53" fmla="*/ 395644708 h 5380"/>
                  <a:gd name="T54" fmla="*/ 106606366 w 6235"/>
                  <a:gd name="T55" fmla="*/ 395177603 h 5380"/>
                  <a:gd name="T56" fmla="*/ 113047619 w 6235"/>
                  <a:gd name="T57" fmla="*/ 393589812 h 5380"/>
                  <a:gd name="T58" fmla="*/ 119022017 w 6235"/>
                  <a:gd name="T59" fmla="*/ 390974574 h 5380"/>
                  <a:gd name="T60" fmla="*/ 122569258 w 6235"/>
                  <a:gd name="T61" fmla="*/ 388639660 h 5380"/>
                  <a:gd name="T62" fmla="*/ 126303486 w 6235"/>
                  <a:gd name="T63" fmla="*/ 385557623 h 5380"/>
                  <a:gd name="T64" fmla="*/ 133304781 w 6235"/>
                  <a:gd name="T65" fmla="*/ 376590918 h 5380"/>
                  <a:gd name="T66" fmla="*/ 218907262 w 6235"/>
                  <a:gd name="T67" fmla="*/ 166439803 h 5380"/>
                  <a:gd name="T68" fmla="*/ 275104304 w 6235"/>
                  <a:gd name="T69" fmla="*/ 476249371 h 5380"/>
                  <a:gd name="T70" fmla="*/ 277811329 w 6235"/>
                  <a:gd name="T71" fmla="*/ 483067637 h 5380"/>
                  <a:gd name="T72" fmla="*/ 281731932 w 6235"/>
                  <a:gd name="T73" fmla="*/ 488951999 h 5380"/>
                  <a:gd name="T74" fmla="*/ 286493057 w 6235"/>
                  <a:gd name="T75" fmla="*/ 493995389 h 5380"/>
                  <a:gd name="T76" fmla="*/ 292280774 w 6235"/>
                  <a:gd name="T77" fmla="*/ 497918399 h 5380"/>
                  <a:gd name="T78" fmla="*/ 298721721 w 6235"/>
                  <a:gd name="T79" fmla="*/ 500813655 h 5380"/>
                  <a:gd name="T80" fmla="*/ 305629828 w 6235"/>
                  <a:gd name="T81" fmla="*/ 502308208 h 5380"/>
                  <a:gd name="T82" fmla="*/ 312817804 w 6235"/>
                  <a:gd name="T83" fmla="*/ 502401446 h 5380"/>
                  <a:gd name="T84" fmla="*/ 318885695 w 6235"/>
                  <a:gd name="T85" fmla="*/ 501467541 h 5380"/>
                  <a:gd name="T86" fmla="*/ 327660611 w 6235"/>
                  <a:gd name="T87" fmla="*/ 498011636 h 5380"/>
                  <a:gd name="T88" fmla="*/ 335128455 w 6235"/>
                  <a:gd name="T89" fmla="*/ 492501142 h 5380"/>
                  <a:gd name="T90" fmla="*/ 340916478 w 6235"/>
                  <a:gd name="T91" fmla="*/ 485496095 h 5380"/>
                  <a:gd name="T92" fmla="*/ 343996864 w 6235"/>
                  <a:gd name="T93" fmla="*/ 479331714 h 5380"/>
                  <a:gd name="T94" fmla="*/ 345303936 w 6235"/>
                  <a:gd name="T95" fmla="*/ 475221923 h 5380"/>
                  <a:gd name="T96" fmla="*/ 437721031 w 6235"/>
                  <a:gd name="T97" fmla="*/ 371267204 h 5380"/>
                  <a:gd name="T98" fmla="*/ 443975298 w 6235"/>
                  <a:gd name="T99" fmla="*/ 381261051 h 5380"/>
                  <a:gd name="T100" fmla="*/ 453030387 w 6235"/>
                  <a:gd name="T101" fmla="*/ 388546423 h 5380"/>
                  <a:gd name="T102" fmla="*/ 463672417 w 6235"/>
                  <a:gd name="T103" fmla="*/ 392562670 h 5380"/>
                  <a:gd name="T104" fmla="*/ 472447333 w 6235"/>
                  <a:gd name="T105" fmla="*/ 393403031 h 5380"/>
                  <a:gd name="T106" fmla="*/ 493918073 w 6235"/>
                  <a:gd name="T107" fmla="*/ 320550845 h 53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235" h="5380">
                    <a:moveTo>
                      <a:pt x="5291" y="3432"/>
                    </a:moveTo>
                    <a:lnTo>
                      <a:pt x="4652" y="2060"/>
                    </a:lnTo>
                    <a:lnTo>
                      <a:pt x="4631" y="2015"/>
                    </a:lnTo>
                    <a:lnTo>
                      <a:pt x="4610" y="1969"/>
                    </a:lnTo>
                    <a:lnTo>
                      <a:pt x="4586" y="1924"/>
                    </a:lnTo>
                    <a:lnTo>
                      <a:pt x="4573" y="1902"/>
                    </a:lnTo>
                    <a:lnTo>
                      <a:pt x="4559" y="1881"/>
                    </a:lnTo>
                    <a:lnTo>
                      <a:pt x="4544" y="1860"/>
                    </a:lnTo>
                    <a:lnTo>
                      <a:pt x="4529" y="1839"/>
                    </a:lnTo>
                    <a:lnTo>
                      <a:pt x="4512" y="1820"/>
                    </a:lnTo>
                    <a:lnTo>
                      <a:pt x="4494" y="1802"/>
                    </a:lnTo>
                    <a:lnTo>
                      <a:pt x="4475" y="1786"/>
                    </a:lnTo>
                    <a:lnTo>
                      <a:pt x="4454" y="1771"/>
                    </a:lnTo>
                    <a:lnTo>
                      <a:pt x="4431" y="1757"/>
                    </a:lnTo>
                    <a:lnTo>
                      <a:pt x="4406" y="1746"/>
                    </a:lnTo>
                    <a:lnTo>
                      <a:pt x="4387" y="1739"/>
                    </a:lnTo>
                    <a:lnTo>
                      <a:pt x="4369" y="1733"/>
                    </a:lnTo>
                    <a:lnTo>
                      <a:pt x="4349" y="1728"/>
                    </a:lnTo>
                    <a:lnTo>
                      <a:pt x="4331" y="1723"/>
                    </a:lnTo>
                    <a:lnTo>
                      <a:pt x="4312" y="1720"/>
                    </a:lnTo>
                    <a:lnTo>
                      <a:pt x="4292" y="1718"/>
                    </a:lnTo>
                    <a:lnTo>
                      <a:pt x="4274" y="1717"/>
                    </a:lnTo>
                    <a:lnTo>
                      <a:pt x="4254" y="1717"/>
                    </a:lnTo>
                    <a:lnTo>
                      <a:pt x="4236" y="1717"/>
                    </a:lnTo>
                    <a:lnTo>
                      <a:pt x="4217" y="1718"/>
                    </a:lnTo>
                    <a:lnTo>
                      <a:pt x="4199" y="1720"/>
                    </a:lnTo>
                    <a:lnTo>
                      <a:pt x="4180" y="1724"/>
                    </a:lnTo>
                    <a:lnTo>
                      <a:pt x="4162" y="1728"/>
                    </a:lnTo>
                    <a:lnTo>
                      <a:pt x="4143" y="1733"/>
                    </a:lnTo>
                    <a:lnTo>
                      <a:pt x="4126" y="1739"/>
                    </a:lnTo>
                    <a:lnTo>
                      <a:pt x="4109" y="1746"/>
                    </a:lnTo>
                    <a:lnTo>
                      <a:pt x="4091" y="1754"/>
                    </a:lnTo>
                    <a:lnTo>
                      <a:pt x="4074" y="1761"/>
                    </a:lnTo>
                    <a:lnTo>
                      <a:pt x="4058" y="1771"/>
                    </a:lnTo>
                    <a:lnTo>
                      <a:pt x="4042" y="1781"/>
                    </a:lnTo>
                    <a:lnTo>
                      <a:pt x="4027" y="1792"/>
                    </a:lnTo>
                    <a:lnTo>
                      <a:pt x="4012" y="1803"/>
                    </a:lnTo>
                    <a:lnTo>
                      <a:pt x="3997" y="1815"/>
                    </a:lnTo>
                    <a:lnTo>
                      <a:pt x="3984" y="1828"/>
                    </a:lnTo>
                    <a:lnTo>
                      <a:pt x="3970" y="1841"/>
                    </a:lnTo>
                    <a:lnTo>
                      <a:pt x="3958" y="1856"/>
                    </a:lnTo>
                    <a:lnTo>
                      <a:pt x="3946" y="1871"/>
                    </a:lnTo>
                    <a:lnTo>
                      <a:pt x="3935" y="1887"/>
                    </a:lnTo>
                    <a:lnTo>
                      <a:pt x="3923" y="1903"/>
                    </a:lnTo>
                    <a:lnTo>
                      <a:pt x="3915" y="1920"/>
                    </a:lnTo>
                    <a:lnTo>
                      <a:pt x="3905" y="1939"/>
                    </a:lnTo>
                    <a:lnTo>
                      <a:pt x="3898" y="1957"/>
                    </a:lnTo>
                    <a:lnTo>
                      <a:pt x="3430" y="3400"/>
                    </a:lnTo>
                    <a:lnTo>
                      <a:pt x="2872" y="320"/>
                    </a:lnTo>
                    <a:lnTo>
                      <a:pt x="2868" y="300"/>
                    </a:lnTo>
                    <a:lnTo>
                      <a:pt x="2863" y="281"/>
                    </a:lnTo>
                    <a:lnTo>
                      <a:pt x="2857" y="263"/>
                    </a:lnTo>
                    <a:lnTo>
                      <a:pt x="2850" y="244"/>
                    </a:lnTo>
                    <a:lnTo>
                      <a:pt x="2842" y="226"/>
                    </a:lnTo>
                    <a:lnTo>
                      <a:pt x="2834" y="209"/>
                    </a:lnTo>
                    <a:lnTo>
                      <a:pt x="2825" y="192"/>
                    </a:lnTo>
                    <a:lnTo>
                      <a:pt x="2815" y="176"/>
                    </a:lnTo>
                    <a:lnTo>
                      <a:pt x="2804" y="160"/>
                    </a:lnTo>
                    <a:lnTo>
                      <a:pt x="2793" y="146"/>
                    </a:lnTo>
                    <a:lnTo>
                      <a:pt x="2781" y="131"/>
                    </a:lnTo>
                    <a:lnTo>
                      <a:pt x="2768" y="117"/>
                    </a:lnTo>
                    <a:lnTo>
                      <a:pt x="2755" y="105"/>
                    </a:lnTo>
                    <a:lnTo>
                      <a:pt x="2740" y="93"/>
                    </a:lnTo>
                    <a:lnTo>
                      <a:pt x="2725" y="80"/>
                    </a:lnTo>
                    <a:lnTo>
                      <a:pt x="2710" y="69"/>
                    </a:lnTo>
                    <a:lnTo>
                      <a:pt x="2696" y="59"/>
                    </a:lnTo>
                    <a:lnTo>
                      <a:pt x="2678" y="49"/>
                    </a:lnTo>
                    <a:lnTo>
                      <a:pt x="2662" y="41"/>
                    </a:lnTo>
                    <a:lnTo>
                      <a:pt x="2645" y="32"/>
                    </a:lnTo>
                    <a:lnTo>
                      <a:pt x="2628" y="26"/>
                    </a:lnTo>
                    <a:lnTo>
                      <a:pt x="2610" y="20"/>
                    </a:lnTo>
                    <a:lnTo>
                      <a:pt x="2592" y="14"/>
                    </a:lnTo>
                    <a:lnTo>
                      <a:pt x="2573" y="9"/>
                    </a:lnTo>
                    <a:lnTo>
                      <a:pt x="2555" y="5"/>
                    </a:lnTo>
                    <a:lnTo>
                      <a:pt x="2536" y="2"/>
                    </a:lnTo>
                    <a:lnTo>
                      <a:pt x="2517" y="1"/>
                    </a:lnTo>
                    <a:lnTo>
                      <a:pt x="2498" y="0"/>
                    </a:lnTo>
                    <a:lnTo>
                      <a:pt x="2478" y="0"/>
                    </a:lnTo>
                    <a:lnTo>
                      <a:pt x="2459" y="1"/>
                    </a:lnTo>
                    <a:lnTo>
                      <a:pt x="2439" y="2"/>
                    </a:lnTo>
                    <a:lnTo>
                      <a:pt x="2419" y="6"/>
                    </a:lnTo>
                    <a:lnTo>
                      <a:pt x="2391" y="12"/>
                    </a:lnTo>
                    <a:lnTo>
                      <a:pt x="2365" y="20"/>
                    </a:lnTo>
                    <a:lnTo>
                      <a:pt x="2339" y="30"/>
                    </a:lnTo>
                    <a:lnTo>
                      <a:pt x="2314" y="41"/>
                    </a:lnTo>
                    <a:lnTo>
                      <a:pt x="2291" y="54"/>
                    </a:lnTo>
                    <a:lnTo>
                      <a:pt x="2267" y="68"/>
                    </a:lnTo>
                    <a:lnTo>
                      <a:pt x="2246" y="84"/>
                    </a:lnTo>
                    <a:lnTo>
                      <a:pt x="2227" y="101"/>
                    </a:lnTo>
                    <a:lnTo>
                      <a:pt x="2207" y="120"/>
                    </a:lnTo>
                    <a:lnTo>
                      <a:pt x="2190" y="139"/>
                    </a:lnTo>
                    <a:lnTo>
                      <a:pt x="2174" y="160"/>
                    </a:lnTo>
                    <a:lnTo>
                      <a:pt x="2159" y="183"/>
                    </a:lnTo>
                    <a:lnTo>
                      <a:pt x="2145" y="205"/>
                    </a:lnTo>
                    <a:lnTo>
                      <a:pt x="2134" y="228"/>
                    </a:lnTo>
                    <a:lnTo>
                      <a:pt x="2123" y="253"/>
                    </a:lnTo>
                    <a:lnTo>
                      <a:pt x="2116" y="279"/>
                    </a:lnTo>
                    <a:lnTo>
                      <a:pt x="823" y="3453"/>
                    </a:lnTo>
                    <a:lnTo>
                      <a:pt x="3" y="3453"/>
                    </a:lnTo>
                    <a:lnTo>
                      <a:pt x="0" y="4233"/>
                    </a:lnTo>
                    <a:lnTo>
                      <a:pt x="1033" y="4233"/>
                    </a:lnTo>
                    <a:lnTo>
                      <a:pt x="1052" y="4235"/>
                    </a:lnTo>
                    <a:lnTo>
                      <a:pt x="1070" y="4236"/>
                    </a:lnTo>
                    <a:lnTo>
                      <a:pt x="1088" y="4236"/>
                    </a:lnTo>
                    <a:lnTo>
                      <a:pt x="1106" y="4235"/>
                    </a:lnTo>
                    <a:lnTo>
                      <a:pt x="1123" y="4234"/>
                    </a:lnTo>
                    <a:lnTo>
                      <a:pt x="1142" y="4231"/>
                    </a:lnTo>
                    <a:lnTo>
                      <a:pt x="1159" y="4229"/>
                    </a:lnTo>
                    <a:lnTo>
                      <a:pt x="1176" y="4225"/>
                    </a:lnTo>
                    <a:lnTo>
                      <a:pt x="1194" y="4220"/>
                    </a:lnTo>
                    <a:lnTo>
                      <a:pt x="1211" y="4214"/>
                    </a:lnTo>
                    <a:lnTo>
                      <a:pt x="1227" y="4208"/>
                    </a:lnTo>
                    <a:lnTo>
                      <a:pt x="1243" y="4202"/>
                    </a:lnTo>
                    <a:lnTo>
                      <a:pt x="1259" y="4194"/>
                    </a:lnTo>
                    <a:lnTo>
                      <a:pt x="1275" y="4186"/>
                    </a:lnTo>
                    <a:lnTo>
                      <a:pt x="1291" y="4177"/>
                    </a:lnTo>
                    <a:lnTo>
                      <a:pt x="1306" y="4167"/>
                    </a:lnTo>
                    <a:lnTo>
                      <a:pt x="1313" y="4161"/>
                    </a:lnTo>
                    <a:lnTo>
                      <a:pt x="1331" y="4148"/>
                    </a:lnTo>
                    <a:lnTo>
                      <a:pt x="1353" y="4128"/>
                    </a:lnTo>
                    <a:lnTo>
                      <a:pt x="1375" y="4107"/>
                    </a:lnTo>
                    <a:lnTo>
                      <a:pt x="1395" y="4083"/>
                    </a:lnTo>
                    <a:lnTo>
                      <a:pt x="1412" y="4059"/>
                    </a:lnTo>
                    <a:lnTo>
                      <a:pt x="1428" y="4032"/>
                    </a:lnTo>
                    <a:lnTo>
                      <a:pt x="1442" y="4004"/>
                    </a:lnTo>
                    <a:lnTo>
                      <a:pt x="1454" y="3976"/>
                    </a:lnTo>
                    <a:lnTo>
                      <a:pt x="1463" y="3946"/>
                    </a:lnTo>
                    <a:lnTo>
                      <a:pt x="2345" y="1782"/>
                    </a:lnTo>
                    <a:lnTo>
                      <a:pt x="2939" y="5061"/>
                    </a:lnTo>
                    <a:lnTo>
                      <a:pt x="2942" y="5080"/>
                    </a:lnTo>
                    <a:lnTo>
                      <a:pt x="2947" y="5099"/>
                    </a:lnTo>
                    <a:lnTo>
                      <a:pt x="2953" y="5118"/>
                    </a:lnTo>
                    <a:lnTo>
                      <a:pt x="2960" y="5136"/>
                    </a:lnTo>
                    <a:lnTo>
                      <a:pt x="2968" y="5155"/>
                    </a:lnTo>
                    <a:lnTo>
                      <a:pt x="2976" y="5172"/>
                    </a:lnTo>
                    <a:lnTo>
                      <a:pt x="2986" y="5188"/>
                    </a:lnTo>
                    <a:lnTo>
                      <a:pt x="2995" y="5204"/>
                    </a:lnTo>
                    <a:lnTo>
                      <a:pt x="3007" y="5220"/>
                    </a:lnTo>
                    <a:lnTo>
                      <a:pt x="3018" y="5235"/>
                    </a:lnTo>
                    <a:lnTo>
                      <a:pt x="3030" y="5250"/>
                    </a:lnTo>
                    <a:lnTo>
                      <a:pt x="3042" y="5263"/>
                    </a:lnTo>
                    <a:lnTo>
                      <a:pt x="3056" y="5277"/>
                    </a:lnTo>
                    <a:lnTo>
                      <a:pt x="3069" y="5289"/>
                    </a:lnTo>
                    <a:lnTo>
                      <a:pt x="3084" y="5300"/>
                    </a:lnTo>
                    <a:lnTo>
                      <a:pt x="3099" y="5311"/>
                    </a:lnTo>
                    <a:lnTo>
                      <a:pt x="3115" y="5321"/>
                    </a:lnTo>
                    <a:lnTo>
                      <a:pt x="3131" y="5331"/>
                    </a:lnTo>
                    <a:lnTo>
                      <a:pt x="3148" y="5340"/>
                    </a:lnTo>
                    <a:lnTo>
                      <a:pt x="3164" y="5348"/>
                    </a:lnTo>
                    <a:lnTo>
                      <a:pt x="3182" y="5356"/>
                    </a:lnTo>
                    <a:lnTo>
                      <a:pt x="3200" y="5362"/>
                    </a:lnTo>
                    <a:lnTo>
                      <a:pt x="3218" y="5367"/>
                    </a:lnTo>
                    <a:lnTo>
                      <a:pt x="3236" y="5372"/>
                    </a:lnTo>
                    <a:lnTo>
                      <a:pt x="3255" y="5375"/>
                    </a:lnTo>
                    <a:lnTo>
                      <a:pt x="3274" y="5378"/>
                    </a:lnTo>
                    <a:lnTo>
                      <a:pt x="3293" y="5380"/>
                    </a:lnTo>
                    <a:lnTo>
                      <a:pt x="3313" y="5380"/>
                    </a:lnTo>
                    <a:lnTo>
                      <a:pt x="3332" y="5380"/>
                    </a:lnTo>
                    <a:lnTo>
                      <a:pt x="3351" y="5379"/>
                    </a:lnTo>
                    <a:lnTo>
                      <a:pt x="3371" y="5378"/>
                    </a:lnTo>
                    <a:lnTo>
                      <a:pt x="3390" y="5374"/>
                    </a:lnTo>
                    <a:lnTo>
                      <a:pt x="3416" y="5369"/>
                    </a:lnTo>
                    <a:lnTo>
                      <a:pt x="3441" y="5362"/>
                    </a:lnTo>
                    <a:lnTo>
                      <a:pt x="3466" y="5353"/>
                    </a:lnTo>
                    <a:lnTo>
                      <a:pt x="3488" y="5343"/>
                    </a:lnTo>
                    <a:lnTo>
                      <a:pt x="3510" y="5332"/>
                    </a:lnTo>
                    <a:lnTo>
                      <a:pt x="3532" y="5319"/>
                    </a:lnTo>
                    <a:lnTo>
                      <a:pt x="3552" y="5305"/>
                    </a:lnTo>
                    <a:lnTo>
                      <a:pt x="3572" y="5290"/>
                    </a:lnTo>
                    <a:lnTo>
                      <a:pt x="3590" y="5273"/>
                    </a:lnTo>
                    <a:lnTo>
                      <a:pt x="3608" y="5256"/>
                    </a:lnTo>
                    <a:lnTo>
                      <a:pt x="3624" y="5237"/>
                    </a:lnTo>
                    <a:lnTo>
                      <a:pt x="3638" y="5217"/>
                    </a:lnTo>
                    <a:lnTo>
                      <a:pt x="3652" y="5198"/>
                    </a:lnTo>
                    <a:lnTo>
                      <a:pt x="3664" y="5177"/>
                    </a:lnTo>
                    <a:lnTo>
                      <a:pt x="3675" y="5155"/>
                    </a:lnTo>
                    <a:lnTo>
                      <a:pt x="3685" y="5132"/>
                    </a:lnTo>
                    <a:lnTo>
                      <a:pt x="3691" y="5110"/>
                    </a:lnTo>
                    <a:lnTo>
                      <a:pt x="3699" y="5088"/>
                    </a:lnTo>
                    <a:lnTo>
                      <a:pt x="4317" y="3181"/>
                    </a:lnTo>
                    <a:lnTo>
                      <a:pt x="4676" y="3944"/>
                    </a:lnTo>
                    <a:lnTo>
                      <a:pt x="4689" y="3975"/>
                    </a:lnTo>
                    <a:lnTo>
                      <a:pt x="4702" y="4003"/>
                    </a:lnTo>
                    <a:lnTo>
                      <a:pt x="4718" y="4032"/>
                    </a:lnTo>
                    <a:lnTo>
                      <a:pt x="4737" y="4057"/>
                    </a:lnTo>
                    <a:lnTo>
                      <a:pt x="4756" y="4082"/>
                    </a:lnTo>
                    <a:lnTo>
                      <a:pt x="4779" y="4104"/>
                    </a:lnTo>
                    <a:lnTo>
                      <a:pt x="4802" y="4124"/>
                    </a:lnTo>
                    <a:lnTo>
                      <a:pt x="4827" y="4143"/>
                    </a:lnTo>
                    <a:lnTo>
                      <a:pt x="4853" y="4160"/>
                    </a:lnTo>
                    <a:lnTo>
                      <a:pt x="4880" y="4173"/>
                    </a:lnTo>
                    <a:lnTo>
                      <a:pt x="4908" y="4186"/>
                    </a:lnTo>
                    <a:lnTo>
                      <a:pt x="4938" y="4196"/>
                    </a:lnTo>
                    <a:lnTo>
                      <a:pt x="4967" y="4203"/>
                    </a:lnTo>
                    <a:lnTo>
                      <a:pt x="4998" y="4208"/>
                    </a:lnTo>
                    <a:lnTo>
                      <a:pt x="5029" y="4211"/>
                    </a:lnTo>
                    <a:lnTo>
                      <a:pt x="5061" y="4212"/>
                    </a:lnTo>
                    <a:lnTo>
                      <a:pt x="5074" y="4212"/>
                    </a:lnTo>
                    <a:lnTo>
                      <a:pt x="6235" y="4212"/>
                    </a:lnTo>
                    <a:lnTo>
                      <a:pt x="6235" y="3432"/>
                    </a:lnTo>
                    <a:lnTo>
                      <a:pt x="5291" y="3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平行四边形 42"/>
          <p:cNvSpPr/>
          <p:nvPr userDrawn="1"/>
        </p:nvSpPr>
        <p:spPr>
          <a:xfrm>
            <a:off x="125505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平行四边形 43"/>
          <p:cNvSpPr/>
          <p:nvPr userDrawn="1"/>
        </p:nvSpPr>
        <p:spPr>
          <a:xfrm>
            <a:off x="413497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平行四边形 44"/>
          <p:cNvSpPr/>
          <p:nvPr userDrawn="1"/>
        </p:nvSpPr>
        <p:spPr>
          <a:xfrm>
            <a:off x="701488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83876" y="532054"/>
            <a:ext cx="147693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本章小结</a:t>
            </a:r>
          </a:p>
        </p:txBody>
      </p:sp>
      <p:sp>
        <p:nvSpPr>
          <p:cNvPr id="48" name="流程图: 过程 2"/>
          <p:cNvSpPr/>
          <p:nvPr/>
        </p:nvSpPr>
        <p:spPr>
          <a:xfrm>
            <a:off x="983876" y="1248851"/>
            <a:ext cx="1625962" cy="4601028"/>
          </a:xfrm>
          <a:prstGeom prst="flowChartProcess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流程图: 过程 9"/>
          <p:cNvSpPr/>
          <p:nvPr/>
        </p:nvSpPr>
        <p:spPr>
          <a:xfrm>
            <a:off x="2609838" y="1248851"/>
            <a:ext cx="9294296" cy="4601028"/>
          </a:xfrm>
          <a:prstGeom prst="flowChartProcess">
            <a:avLst/>
          </a:prstGeom>
          <a:solidFill>
            <a:srgbClr val="14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1529709" y="1771365"/>
            <a:ext cx="9934158" cy="35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7"/>
          <p:cNvSpPr>
            <a:spLocks noChangeArrowheads="1"/>
          </p:cNvSpPr>
          <p:nvPr userDrawn="1"/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 userDrawn="1"/>
        </p:nvSpPr>
        <p:spPr>
          <a:xfrm>
            <a:off x="3511353" y="2717714"/>
            <a:ext cx="5169294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4"/>
          <p:cNvCxnSpPr/>
          <p:nvPr userDrawn="1"/>
        </p:nvCxnSpPr>
        <p:spPr>
          <a:xfrm>
            <a:off x="-12050" y="1003619"/>
            <a:ext cx="12184385" cy="0"/>
          </a:xfrm>
          <a:prstGeom prst="line">
            <a:avLst/>
          </a:prstGeom>
          <a:ln>
            <a:solidFill>
              <a:srgbClr val="4CA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/>
          <p:nvPr userDrawn="1"/>
        </p:nvSpPr>
        <p:spPr>
          <a:xfrm>
            <a:off x="-214350" y="96644"/>
            <a:ext cx="3593723" cy="791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268CD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r>
              <a:rPr lang="en-US" altLang="zh-CN" b="1" dirty="0">
                <a:solidFill>
                  <a:srgbClr val="268CD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en-US" altLang="zh-CN" sz="1800" b="1" dirty="0">
                <a:solidFill>
                  <a:srgbClr val="268CD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GB" sz="1800" b="1" dirty="0">
              <a:solidFill>
                <a:srgbClr val="268CD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36" y="300673"/>
            <a:ext cx="2327580" cy="383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难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17A1-4A40-4101-A0E8-AD51BC590CDF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9A65-B8F6-4450-A4B8-2C4B07EAEBB4}" type="datetimeFigureOut">
              <a:rPr lang="zh-CN" altLang="en-US" smtClean="0"/>
              <a:pPr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17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6.jpeg"/><Relationship Id="rId5" Type="http://schemas.openxmlformats.org/officeDocument/2006/relationships/tags" Target="../tags/tag99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9.tiff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18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08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0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22.jpe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1.tiff"/><Relationship Id="rId5" Type="http://schemas.openxmlformats.org/officeDocument/2006/relationships/tags" Target="../tags/tag117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23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25.jpe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24.tiff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131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28.jpg"/><Relationship Id="rId5" Type="http://schemas.openxmlformats.org/officeDocument/2006/relationships/tags" Target="../tags/tag140.xml"/><Relationship Id="rId10" Type="http://schemas.openxmlformats.org/officeDocument/2006/relationships/image" Target="../media/image27.png"/><Relationship Id="rId4" Type="http://schemas.openxmlformats.org/officeDocument/2006/relationships/tags" Target="../tags/tag139.xml"/><Relationship Id="rId9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29.jpeg"/><Relationship Id="rId5" Type="http://schemas.openxmlformats.org/officeDocument/2006/relationships/tags" Target="../tags/tag148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147.xml"/><Relationship Id="rId9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../media/image30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32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3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161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35.png"/><Relationship Id="rId2" Type="http://schemas.openxmlformats.org/officeDocument/2006/relationships/tags" Target="../tags/tag167.xml"/><Relationship Id="rId16" Type="http://schemas.openxmlformats.org/officeDocument/2006/relationships/image" Target="../media/image34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image" Target="../media/image33.jpg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39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38.png"/><Relationship Id="rId2" Type="http://schemas.openxmlformats.org/officeDocument/2006/relationships/tags" Target="../tags/tag179.xml"/><Relationship Id="rId16" Type="http://schemas.openxmlformats.org/officeDocument/2006/relationships/image" Target="../media/image37.tiff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5" Type="http://schemas.openxmlformats.org/officeDocument/2006/relationships/image" Target="../media/image36.jpeg"/><Relationship Id="rId10" Type="http://schemas.openxmlformats.org/officeDocument/2006/relationships/tags" Target="../tags/tag187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41.jpe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4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94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image" Target="../media/image44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43.jpe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203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45.jpe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12.xml"/><Relationship Id="rId10" Type="http://schemas.openxmlformats.org/officeDocument/2006/relationships/tags" Target="../tags/tag217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image" Target="../media/image49.jpeg"/><Relationship Id="rId2" Type="http://schemas.openxmlformats.org/officeDocument/2006/relationships/tags" Target="../tags/tag219.xml"/><Relationship Id="rId16" Type="http://schemas.openxmlformats.org/officeDocument/2006/relationships/image" Target="../media/image48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47.png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51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50.png"/><Relationship Id="rId5" Type="http://schemas.openxmlformats.org/officeDocument/2006/relationships/tags" Target="../tags/tag237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236.xml"/><Relationship Id="rId9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52.tiff"/><Relationship Id="rId5" Type="http://schemas.openxmlformats.org/officeDocument/2006/relationships/tags" Target="../tags/tag245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244.xml"/><Relationship Id="rId9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10" Type="http://schemas.openxmlformats.org/officeDocument/2006/relationships/image" Target="../media/image31.png"/><Relationship Id="rId4" Type="http://schemas.openxmlformats.org/officeDocument/2006/relationships/tags" Target="../tags/tag255.xml"/><Relationship Id="rId9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10" Type="http://schemas.openxmlformats.org/officeDocument/2006/relationships/image" Target="../media/image53.png"/><Relationship Id="rId4" Type="http://schemas.openxmlformats.org/officeDocument/2006/relationships/tags" Target="../tags/tag262.xml"/><Relationship Id="rId9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4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tags" Target="../tags/tag27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18" Type="http://schemas.openxmlformats.org/officeDocument/2006/relationships/tags" Target="../tags/tag292.xml"/><Relationship Id="rId3" Type="http://schemas.openxmlformats.org/officeDocument/2006/relationships/tags" Target="../tags/tag277.xml"/><Relationship Id="rId21" Type="http://schemas.openxmlformats.org/officeDocument/2006/relationships/tags" Target="../tags/tag295.xml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17" Type="http://schemas.openxmlformats.org/officeDocument/2006/relationships/tags" Target="../tags/tag291.xml"/><Relationship Id="rId2" Type="http://schemas.openxmlformats.org/officeDocument/2006/relationships/tags" Target="../tags/tag276.xml"/><Relationship Id="rId16" Type="http://schemas.openxmlformats.org/officeDocument/2006/relationships/tags" Target="../tags/tag290.xml"/><Relationship Id="rId20" Type="http://schemas.openxmlformats.org/officeDocument/2006/relationships/tags" Target="../tags/tag294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5" Type="http://schemas.openxmlformats.org/officeDocument/2006/relationships/tags" Target="../tags/tag279.xml"/><Relationship Id="rId15" Type="http://schemas.openxmlformats.org/officeDocument/2006/relationships/tags" Target="../tags/tag289.xml"/><Relationship Id="rId10" Type="http://schemas.openxmlformats.org/officeDocument/2006/relationships/tags" Target="../tags/tag284.xml"/><Relationship Id="rId19" Type="http://schemas.openxmlformats.org/officeDocument/2006/relationships/tags" Target="../tags/tag293.xml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Relationship Id="rId22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tags" Target="../tags/tag313.xml"/><Relationship Id="rId3" Type="http://schemas.openxmlformats.org/officeDocument/2006/relationships/tags" Target="../tags/tag298.xml"/><Relationship Id="rId21" Type="http://schemas.openxmlformats.org/officeDocument/2006/relationships/tags" Target="../tags/tag316.xml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tags" Target="../tags/tag312.xml"/><Relationship Id="rId2" Type="http://schemas.openxmlformats.org/officeDocument/2006/relationships/tags" Target="../tags/tag297.xml"/><Relationship Id="rId16" Type="http://schemas.openxmlformats.org/officeDocument/2006/relationships/tags" Target="../tags/tag311.xml"/><Relationship Id="rId20" Type="http://schemas.openxmlformats.org/officeDocument/2006/relationships/tags" Target="../tags/tag315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305.xml"/><Relationship Id="rId19" Type="http://schemas.openxmlformats.org/officeDocument/2006/relationships/tags" Target="../tags/tag314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Relationship Id="rId22" Type="http://schemas.openxmlformats.org/officeDocument/2006/relationships/tags" Target="../tags/tag3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6" Type="http://schemas.openxmlformats.org/officeDocument/2006/relationships/image" Target="../media/image8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7.jpeg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9.png"/><Relationship Id="rId3" Type="http://schemas.openxmlformats.org/officeDocument/2006/relationships/tags" Target="../tags/tag63.xml"/><Relationship Id="rId21" Type="http://schemas.openxmlformats.org/officeDocument/2006/relationships/image" Target="../media/image12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image" Target="../media/image1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image" Target="../media/image1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4.png"/><Relationship Id="rId5" Type="http://schemas.openxmlformats.org/officeDocument/2006/relationships/tags" Target="../tags/tag9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-17090186421544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4" name="Group 2" hidden="1"/>
          <p:cNvGrpSpPr/>
          <p:nvPr>
            <p:custDataLst>
              <p:tags r:id="rId3"/>
            </p:custDataLst>
          </p:nvPr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87285" y="3838575"/>
            <a:ext cx="3693795" cy="436245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任意多边形 2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561916" y="3858837"/>
            <a:ext cx="371224" cy="346492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425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5178" y="3830625"/>
            <a:ext cx="2585689" cy="458793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9"/>
          <p:cNvSpPr txBox="1"/>
          <p:nvPr>
            <p:custDataLst>
              <p:tags r:id="rId7"/>
            </p:custDataLst>
          </p:nvPr>
        </p:nvSpPr>
        <p:spPr>
          <a:xfrm>
            <a:off x="2300772" y="3820897"/>
            <a:ext cx="22000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作者：黄河</a:t>
            </a:r>
          </a:p>
        </p:txBody>
      </p:sp>
      <p:sp>
        <p:nvSpPr>
          <p:cNvPr id="6" name="文本框 37"/>
          <p:cNvSpPr txBox="1"/>
          <p:nvPr>
            <p:custDataLst>
              <p:tags r:id="rId8"/>
            </p:custDataLst>
          </p:nvPr>
        </p:nvSpPr>
        <p:spPr>
          <a:xfrm>
            <a:off x="8005445" y="3792220"/>
            <a:ext cx="3594735" cy="1435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单位：中南</a:t>
            </a: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大学湘雅医学院</a:t>
            </a:r>
          </a:p>
        </p:txBody>
      </p:sp>
      <p:sp>
        <p:nvSpPr>
          <p:cNvPr id="7" name="KSO_Shape"/>
          <p:cNvSpPr/>
          <p:nvPr>
            <p:custDataLst>
              <p:tags r:id="rId9"/>
            </p:custDataLst>
          </p:nvPr>
        </p:nvSpPr>
        <p:spPr bwMode="auto">
          <a:xfrm>
            <a:off x="1903938" y="3892885"/>
            <a:ext cx="304523" cy="319784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0" y="2169245"/>
            <a:ext cx="12192000" cy="15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结缔组织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-17090186434594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12328" y="1569827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（一）细胞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9170" y="6435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BAE9A50-5148-8BBB-5F94-2DE31DEA85A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58551" y="2439882"/>
            <a:ext cx="4982822" cy="3615795"/>
            <a:chOff x="1158551" y="2439882"/>
            <a:chExt cx="4982822" cy="3615795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1479537" y="2971482"/>
              <a:ext cx="4603960" cy="30841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细胞较小，长梭形。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小而细长，着色深。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少，嗜酸性。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可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逆向分化为成纤维细胞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1158551" y="2439882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纤维细胞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fibrocyte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60373" y="4077532"/>
              <a:ext cx="38100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2267B4D-3451-EDCE-4B22-4B3831FBA8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9"/>
          <a:stretch>
            <a:fillRect/>
          </a:stretch>
        </p:blipFill>
        <p:spPr>
          <a:xfrm>
            <a:off x="5852991" y="2242774"/>
            <a:ext cx="5807825" cy="2587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B7A4C6-58B7-428C-A2D0-6A191B1CF78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22264" y="2576416"/>
            <a:ext cx="144000" cy="144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0380185-D571-A62C-D6CA-EE426A41E741}"/>
              </a:ext>
            </a:extLst>
          </p:cNvPr>
          <p:cNvSpPr txBox="1"/>
          <p:nvPr/>
        </p:nvSpPr>
        <p:spPr>
          <a:xfrm>
            <a:off x="6330462" y="4836777"/>
            <a:ext cx="501747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成纤维细胞和纤维细胞光镜图（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）及超微结构模式图（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9BEEBE-688F-1152-C349-C2830BE99ADD}"/>
              </a:ext>
            </a:extLst>
          </p:cNvPr>
          <p:cNvSpPr txBox="1"/>
          <p:nvPr/>
        </p:nvSpPr>
        <p:spPr>
          <a:xfrm>
            <a:off x="7156003" y="5036167"/>
            <a:ext cx="3624580" cy="374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/>
              <a:t>✱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小血管；➜成纤维细胞；➤纤维细胞。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-17090186435701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90590" y="1366915"/>
            <a:ext cx="2728991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946098" y="590035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474F3D-7A76-4BDB-B816-173FB00B5BB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57925" y="2138664"/>
            <a:ext cx="5380415" cy="3840651"/>
            <a:chOff x="457925" y="2138664"/>
            <a:chExt cx="5380415" cy="3840651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504975" y="2557935"/>
              <a:ext cx="5333365" cy="342138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圆形或不规则形，常有伪足。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较小，圆或肾形，色深，多偏位。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嗜酸性，含异物和空泡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；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含大量溶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indent="0" algn="l" fontAlgn="auto">
                <a:lnSpc>
                  <a:spcPct val="150000"/>
                </a:lnSpc>
                <a:buClr>
                  <a:srgbClr val="127FB8"/>
                </a:buClr>
                <a:buSzTx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  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酶体、吞噬体、吞饮泡和残余体等。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来源：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血液中的单核细胞。</a:t>
              </a:r>
            </a:p>
            <a:p>
              <a:pPr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457925" y="2138664"/>
              <a:ext cx="37128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巨噬细胞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macrophage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F8917D-4475-46DC-D86B-575D0A894E2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839025" y="2164715"/>
            <a:ext cx="5930807" cy="3551915"/>
            <a:chOff x="5839025" y="2164715"/>
            <a:chExt cx="5930807" cy="3551915"/>
          </a:xfrm>
        </p:grpSpPr>
        <p:pic>
          <p:nvPicPr>
            <p:cNvPr id="5" name="图片 4" descr="capture_frame(7-6_160336)_42 40倍"/>
            <p:cNvPicPr>
              <a:picLocks noChangeAspect="1"/>
            </p:cNvPicPr>
            <p:nvPr/>
          </p:nvPicPr>
          <p:blipFill rotWithShape="1">
            <a:blip r:embed="rId12" cstate="print"/>
            <a:srcRect l="8293" t="9605" r="17256"/>
            <a:stretch/>
          </p:blipFill>
          <p:spPr>
            <a:xfrm>
              <a:off x="5839025" y="2209413"/>
              <a:ext cx="2610942" cy="2565292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6770726" y="3060292"/>
              <a:ext cx="1354434" cy="633199"/>
              <a:chOff x="13523" y="3426"/>
              <a:chExt cx="1653" cy="679"/>
            </a:xfrm>
          </p:grpSpPr>
          <p:cxnSp>
            <p:nvCxnSpPr>
              <p:cNvPr id="13" name="直接箭头连接符 12"/>
              <p:cNvCxnSpPr/>
              <p:nvPr/>
            </p:nvCxnSpPr>
            <p:spPr>
              <a:xfrm>
                <a:off x="14241" y="3797"/>
                <a:ext cx="21" cy="3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13523" y="3426"/>
                <a:ext cx="1653" cy="3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2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巨噬细胞</a:t>
                </a:r>
              </a:p>
            </p:txBody>
          </p:sp>
        </p:grpSp>
        <p:pic>
          <p:nvPicPr>
            <p:cNvPr id="4" name="图片 3" descr="3A6"/>
            <p:cNvPicPr>
              <a:picLocks noChangeAspect="1"/>
            </p:cNvPicPr>
            <p:nvPr/>
          </p:nvPicPr>
          <p:blipFill>
            <a:blip r:embed="rId13"/>
            <a:srcRect l="4708" t="6383" r="11546" b="811"/>
            <a:stretch>
              <a:fillRect/>
            </a:stretch>
          </p:blipFill>
          <p:spPr>
            <a:xfrm>
              <a:off x="8359882" y="2164715"/>
              <a:ext cx="3409950" cy="262128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770726" y="4787625"/>
              <a:ext cx="3936365" cy="92900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巨噬细胞光镜图（</a:t>
              </a:r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）及电镜图（</a:t>
              </a:r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细胞核；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溶酶体；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吞噬的衰老红细胞。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39208" y="4393953"/>
              <a:ext cx="3238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449967" y="4402801"/>
              <a:ext cx="3238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7005448" y="3404075"/>
              <a:ext cx="15584" cy="235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C1954EA-BB26-5EFE-33B3-A09E8B2AC79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98520" y="227509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6-17090186436956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677876-1B5A-0A66-72A4-644EBE9BCEA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58" y="2351315"/>
            <a:ext cx="3352597" cy="2669004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05662" y="1466110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899160" y="57181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12" name="TextBox 9"/>
          <p:cNvSpPr txBox="1"/>
          <p:nvPr>
            <p:custDataLst>
              <p:tags r:id="rId5"/>
            </p:custDataLst>
          </p:nvPr>
        </p:nvSpPr>
        <p:spPr>
          <a:xfrm>
            <a:off x="699453" y="2175600"/>
            <a:ext cx="3712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巨噬细胞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macrophage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049400E-40E0-8E94-C622-23A840B75B0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94928" y="2603785"/>
            <a:ext cx="4506510" cy="3119267"/>
            <a:chOff x="899160" y="2603785"/>
            <a:chExt cx="4506510" cy="3119267"/>
          </a:xfrm>
        </p:grpSpPr>
        <p:sp>
          <p:nvSpPr>
            <p:cNvPr id="6" name="文本框 5"/>
            <p:cNvSpPr txBox="1"/>
            <p:nvPr/>
          </p:nvSpPr>
          <p:spPr>
            <a:xfrm>
              <a:off x="899160" y="2603785"/>
              <a:ext cx="2494915" cy="4818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功能</a:t>
              </a:r>
            </a:p>
          </p:txBody>
        </p:sp>
        <p:sp>
          <p:nvSpPr>
            <p:cNvPr id="10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1158154" y="3085648"/>
              <a:ext cx="4247516" cy="263740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吞噬作用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indent="0" fontAlgn="auto">
                <a:lnSpc>
                  <a:spcPct val="150000"/>
                </a:lnSpc>
                <a:buClr>
                  <a:srgbClr val="127FB8"/>
                </a:buClr>
                <a:buSzPct val="60000"/>
                <a:buNone/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 </a:t>
              </a: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特异性吞噬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非特异性吞噬。</a:t>
              </a:r>
              <a:endPara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抗原呈递作用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分泌多种生物活性物质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4B9D8D9-68B7-EE6C-A22C-D9CA93DBFF1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97"/>
          <a:stretch/>
        </p:blipFill>
        <p:spPr>
          <a:xfrm>
            <a:off x="4801984" y="2022759"/>
            <a:ext cx="3990325" cy="3361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883BB2-6F1F-0ABE-5042-7FC9FC68DED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645408" y="2321278"/>
            <a:ext cx="144000" cy="14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87A34D-C9C4-9CF4-B50B-92FA2F400C00}"/>
              </a:ext>
            </a:extLst>
          </p:cNvPr>
          <p:cNvSpPr txBox="1"/>
          <p:nvPr/>
        </p:nvSpPr>
        <p:spPr>
          <a:xfrm>
            <a:off x="9292863" y="4968497"/>
            <a:ext cx="2523998" cy="45761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巨噬细胞处理抗原过程示意图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74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9-170901864377229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E7BE6-B8E1-FF8F-93B6-15886E80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00093" y="1526273"/>
            <a:ext cx="6991813" cy="3932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E99DC0-3563-B438-8F63-629825D117C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5161" y="5556446"/>
            <a:ext cx="4482790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动画：巨噬细胞特异性吞噬过程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42E687-DF9E-C7B0-866B-BCDC310AF5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9160" y="57181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4E0E275D-DDCC-D8BA-609A-D36F1072E3E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6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-170901864388039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86109" y="1357577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F28E87B-C9B3-0FB8-D260-3EF464EF5C6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54895" y="2169160"/>
            <a:ext cx="6913264" cy="3735705"/>
            <a:chOff x="546735" y="2105025"/>
            <a:chExt cx="6913264" cy="3735705"/>
          </a:xfrm>
        </p:grpSpPr>
        <p:sp>
          <p:nvSpPr>
            <p:cNvPr id="12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546735" y="2105025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浆细胞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plasma cell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607079" y="2503805"/>
              <a:ext cx="6852920" cy="33369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圆或卵圆形。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偏位，染色质沿核膜呈辐射状排列。</a:t>
              </a: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嗜碱性，胞质充满粗面内质网，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核旁有一浅染区，</a:t>
              </a:r>
            </a:p>
            <a:p>
              <a:pPr marL="0" lvl="1" indent="0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内有发达的高尔基复合体。</a:t>
              </a: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功能：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合成和分泌免疫球蛋白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分布：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消化管、呼吸道及慢性炎症等处。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indent="0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2A9AEB7-49BB-BAA1-F0BF-DAA0854556B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333701" y="1456509"/>
            <a:ext cx="3144357" cy="4789486"/>
            <a:chOff x="8333701" y="1456509"/>
            <a:chExt cx="3144357" cy="47894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0511A27-D3F2-9D4B-A4AF-CB1B7C300A1B}"/>
                </a:ext>
              </a:extLst>
            </p:cNvPr>
            <p:cNvGrpSpPr/>
            <p:nvPr/>
          </p:nvGrpSpPr>
          <p:grpSpPr>
            <a:xfrm>
              <a:off x="8333701" y="3475426"/>
              <a:ext cx="3144357" cy="2770569"/>
              <a:chOff x="7614249" y="3612615"/>
              <a:chExt cx="3144357" cy="2770569"/>
            </a:xfrm>
          </p:grpSpPr>
          <p:pic>
            <p:nvPicPr>
              <p:cNvPr id="10" name="图片 9" descr="3A10"/>
              <p:cNvPicPr>
                <a:picLocks noChangeAspect="1"/>
              </p:cNvPicPr>
              <p:nvPr/>
            </p:nvPicPr>
            <p:blipFill>
              <a:blip r:embed="rId12"/>
              <a:srcRect t="11111"/>
              <a:stretch>
                <a:fillRect/>
              </a:stretch>
            </p:blipFill>
            <p:spPr>
              <a:xfrm>
                <a:off x="7614249" y="4090159"/>
                <a:ext cx="2927350" cy="2038985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8592591" y="3612615"/>
                <a:ext cx="2148601" cy="52322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浆细胞光镜图</a:t>
                </a:r>
                <a:endPara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↑示浆细胞。</a:t>
                </a:r>
                <a:endPara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BAAA98-B0E3-7F60-FA2C-3D964AD4B200}"/>
                  </a:ext>
                </a:extLst>
              </p:cNvPr>
              <p:cNvSpPr txBox="1"/>
              <p:nvPr/>
            </p:nvSpPr>
            <p:spPr>
              <a:xfrm>
                <a:off x="8610005" y="6075407"/>
                <a:ext cx="2148601" cy="30777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浆细胞电镜图</a:t>
                </a:r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B06123-9820-D620-AB4A-3F78FB62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62" y="1456509"/>
              <a:ext cx="2701399" cy="1972491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6CF7D9A-B487-03FF-0E13-8C0312CF227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654552" y="231483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-170901864398779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8747" y="67542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7929" y="1447633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71C37C6-F8EE-C38E-BC8D-E5B52916902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04002" y="2226310"/>
            <a:ext cx="6386195" cy="3224530"/>
            <a:chOff x="567690" y="2226310"/>
            <a:chExt cx="6386195" cy="3224530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>
            <a:xfrm>
              <a:off x="567690" y="2625090"/>
              <a:ext cx="6386195" cy="282575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圆或卵圆形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小而圆，居中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细胞质：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充满粗大的嗜碱性颗粒，具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有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异染性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分布：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小血管周围，皮肤、消化管、呼吸道较多。</a:t>
              </a: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 err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来源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骨髓的造血祖细胞。</a:t>
              </a:r>
            </a:p>
            <a:p>
              <a:pPr marL="0" lvl="1" indent="0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567690" y="2226310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肥大细胞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mast cell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876DC69-D974-D14C-2CA0-2E30DAFCA2A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08832" y="2373103"/>
            <a:ext cx="144000" cy="144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EFAA4A-6CE3-6A63-9907-02C546B15506}"/>
              </a:ext>
            </a:extLst>
          </p:cNvPr>
          <p:cNvGrpSpPr/>
          <p:nvPr/>
        </p:nvGrpSpPr>
        <p:grpSpPr>
          <a:xfrm>
            <a:off x="7315200" y="2002449"/>
            <a:ext cx="3953005" cy="3281212"/>
            <a:chOff x="7315200" y="2002449"/>
            <a:chExt cx="3953005" cy="3281212"/>
          </a:xfrm>
        </p:grpSpPr>
        <p:sp>
          <p:nvSpPr>
            <p:cNvPr id="7" name="TextBox 8"/>
            <p:cNvSpPr txBox="1"/>
            <p:nvPr/>
          </p:nvSpPr>
          <p:spPr>
            <a:xfrm>
              <a:off x="7750304" y="4761691"/>
              <a:ext cx="3394710" cy="52197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肥大细胞光镜图</a:t>
              </a: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肥大细胞；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成纤维细胞；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血管。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3E913D-702D-7A18-7A84-7350D2C9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002449"/>
              <a:ext cx="3953005" cy="2747003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-170901864411216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0" y="1635367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481472" y="2790428"/>
            <a:ext cx="7731651" cy="557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功能：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释放嗜碱性颗粒及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细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胞质内多种活性物质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，参与过敏反应。</a:t>
            </a:r>
            <a:endParaRPr 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9"/>
          <p:cNvSpPr txBox="1"/>
          <p:nvPr>
            <p:custDataLst>
              <p:tags r:id="rId6"/>
            </p:custDataLst>
          </p:nvPr>
        </p:nvSpPr>
        <p:spPr>
          <a:xfrm>
            <a:off x="392268" y="2358558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肥大细胞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FC57966-011D-8672-47ED-9F72AC8331A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29123" y="3367143"/>
            <a:ext cx="6930235" cy="1405193"/>
            <a:chOff x="763576" y="3432875"/>
            <a:chExt cx="6930235" cy="1405193"/>
          </a:xfrm>
        </p:grpSpPr>
        <p:sp>
          <p:nvSpPr>
            <p:cNvPr id="13" name="文本框 12"/>
            <p:cNvSpPr txBox="1"/>
            <p:nvPr/>
          </p:nvSpPr>
          <p:spPr>
            <a:xfrm>
              <a:off x="898041" y="3432875"/>
              <a:ext cx="6795770" cy="1405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charset="0"/>
                <a:buNone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肝素：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抗凝血</a:t>
              </a: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charset="0"/>
                <a:buNone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组胺、白三烯：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血管扩张、通透性增强等</a:t>
              </a:r>
              <a:endParaRPr lang="zh-CN" altLang="en-US" sz="2000" dirty="0">
                <a:sym typeface="+mn-ea"/>
              </a:endParaRPr>
            </a:p>
            <a:p>
              <a:pPr indent="0" algn="l" fontAlgn="auto">
                <a:lnSpc>
                  <a:spcPct val="150000"/>
                </a:lnSpc>
                <a:buClr>
                  <a:srgbClr val="127FB8"/>
                </a:buClr>
                <a:buSzPct val="60000"/>
                <a:buFont typeface="Wingdings" panose="05000000000000000000" charset="0"/>
                <a:buNone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中性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/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嗜酸性粒细胞趋化因子：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趋化粒细胞到过敏反应部位</a:t>
              </a:r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26C70D00-C17D-49B9-E581-76C93012093A}"/>
                </a:ext>
              </a:extLst>
            </p:cNvPr>
            <p:cNvSpPr/>
            <p:nvPr/>
          </p:nvSpPr>
          <p:spPr>
            <a:xfrm>
              <a:off x="763576" y="3668947"/>
              <a:ext cx="147650" cy="1072915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740F7A-9132-F61B-3B6B-4E988C7DBFC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153926" y="2358558"/>
            <a:ext cx="3380688" cy="3075240"/>
            <a:chOff x="8153926" y="2358558"/>
            <a:chExt cx="3380688" cy="3075240"/>
          </a:xfrm>
        </p:grpSpPr>
        <p:sp>
          <p:nvSpPr>
            <p:cNvPr id="7" name="TextBox 8"/>
            <p:cNvSpPr txBox="1"/>
            <p:nvPr/>
          </p:nvSpPr>
          <p:spPr>
            <a:xfrm>
              <a:off x="8798399" y="5127093"/>
              <a:ext cx="2736215" cy="30670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肥大细胞脱颗粒机制示意图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13CC044-63D1-CEA3-C7A4-D6C4D858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926" y="2358558"/>
              <a:ext cx="3380688" cy="258301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0-17090186441895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76A33-2305-7811-B298-6E54A7F0C7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20176" y="1526090"/>
            <a:ext cx="7425476" cy="4176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F09E9A-A544-65BE-60EE-529AC09E7B2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546" y="5670401"/>
            <a:ext cx="4616605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动画：肥大细胞脱颗粒机制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4EA871-8071-C26E-44F5-2FC1529369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9A2375C0-7404-3A47-8A15-9D91564F62A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41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-170901864429778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095606" y="1666772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8C81A0-ABFE-5B93-05C2-203DEB92771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42203" y="2455021"/>
            <a:ext cx="5550575" cy="3474439"/>
            <a:chOff x="911225" y="2398718"/>
            <a:chExt cx="5550575" cy="3474439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948890" y="2850364"/>
              <a:ext cx="5512910" cy="302279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球形或多边形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弯月形，位于细胞一侧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含一个大脂滴，其他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胞质及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胞核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indent="0" algn="l" fontAlgn="auto">
                <a:lnSpc>
                  <a:spcPct val="150000"/>
                </a:lnSpc>
                <a:buClr>
                  <a:srgbClr val="127FB8"/>
                </a:buClr>
                <a:buSzTx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被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挤到细胞周缘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合成、储存脂肪，参与脂类代谢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911225" y="2398718"/>
              <a:ext cx="49752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脂肪细胞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adipocyte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fat cell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8A4ECB-0374-495C-B6C9-53DE0A6C885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243960" y="2304145"/>
            <a:ext cx="3810000" cy="3454505"/>
            <a:chOff x="7084926" y="2304145"/>
            <a:chExt cx="3810000" cy="3454505"/>
          </a:xfrm>
        </p:grpSpPr>
        <p:pic>
          <p:nvPicPr>
            <p:cNvPr id="5" name="图片 4" descr="capture_frame(1-6_031331)_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4926" y="2304145"/>
              <a:ext cx="3810000" cy="2857500"/>
            </a:xfrm>
            <a:prstGeom prst="rect">
              <a:avLst/>
            </a:prstGeom>
          </p:spPr>
        </p:pic>
        <p:sp>
          <p:nvSpPr>
            <p:cNvPr id="7" name="TextBox 8"/>
            <p:cNvSpPr txBox="1"/>
            <p:nvPr/>
          </p:nvSpPr>
          <p:spPr>
            <a:xfrm>
              <a:off x="7958652" y="5235430"/>
              <a:ext cx="1793404" cy="52322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脂肪细胞光镜图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↑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示脂肪细胞核。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79C3ED6-F529-DC39-B5C4-E07B46A3D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6426" y="3031435"/>
              <a:ext cx="149498" cy="224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D4680B1-712E-1728-8625-9FB464CCE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7588" y="3958839"/>
              <a:ext cx="149498" cy="224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47FBF9F-4D24-25C7-0685-DF534194B56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173760" y="2600699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-17090186444393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FD8FFAD-1D63-32D2-E5FB-5FA7A074A1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37" y="1306286"/>
            <a:ext cx="3298526" cy="423543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5033" y="594356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25033" y="1438702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E5A0A5-62CA-E4B5-9322-FB653412BE2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44614" y="2355532"/>
            <a:ext cx="7050935" cy="3507794"/>
            <a:chOff x="639445" y="2046605"/>
            <a:chExt cx="7050935" cy="3507794"/>
          </a:xfrm>
        </p:grpSpPr>
        <p:sp>
          <p:nvSpPr>
            <p:cNvPr id="13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687601" y="4447594"/>
              <a:ext cx="7002779" cy="110680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fontAlgn="auto">
                <a:lnSpc>
                  <a:spcPts val="3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类型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中性/嗜酸性/嗜碱性粒细胞、单核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细胞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、淋巴细胞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algn="l" fontAlgn="auto">
                <a:lnSpc>
                  <a:spcPts val="3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功能：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免疫防御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indent="0" algn="l" fontAlgn="auto">
                <a:lnSpc>
                  <a:spcPts val="3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>
            <a:xfrm>
              <a:off x="687602" y="2449470"/>
              <a:ext cx="6524625" cy="15748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fontAlgn="auto">
                <a:lnSpc>
                  <a:spcPts val="3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形似纤维细胞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1" algn="l" fontAlgn="auto">
                <a:lnSpc>
                  <a:spcPts val="3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 err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功能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多向分化潜能，可分化为成纤维细胞、血管内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</a:t>
              </a:r>
            </a:p>
            <a:p>
              <a:pPr marL="0" lvl="1" indent="0" algn="l" fontAlgn="auto">
                <a:lnSpc>
                  <a:spcPts val="3000"/>
                </a:lnSpc>
                <a:buClr>
                  <a:srgbClr val="127FB8"/>
                </a:buClr>
                <a:buSzTx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     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皮细胞等，参与结缔组织及小血管的修复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fontAlgn="auto">
                <a:lnSpc>
                  <a:spcPts val="3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5" name="TextBox 9"/>
            <p:cNvSpPr txBox="1"/>
            <p:nvPr>
              <p:custDataLst>
                <p:tags r:id="rId11"/>
              </p:custDataLst>
            </p:nvPr>
          </p:nvSpPr>
          <p:spPr>
            <a:xfrm>
              <a:off x="640079" y="4029075"/>
              <a:ext cx="7002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白细胞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leukocyte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white blood cell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12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639445" y="2046605"/>
              <a:ext cx="700278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未分化间充质细胞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undifferentiated mesenchymal cell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sp>
        <p:nvSpPr>
          <p:cNvPr id="6" name="TextBox 8"/>
          <p:cNvSpPr txBox="1"/>
          <p:nvPr>
            <p:custDataLst>
              <p:tags r:id="rId6"/>
            </p:custDataLst>
          </p:nvPr>
        </p:nvSpPr>
        <p:spPr>
          <a:xfrm>
            <a:off x="8697354" y="5556621"/>
            <a:ext cx="2301875" cy="3067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白细胞种类及结构示意图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9F80D0-7604-EA14-BCD8-87AED9DB020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85304" y="2501210"/>
            <a:ext cx="144000" cy="14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43F722-1B8C-8282-AB0A-0526A647D4D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483352" y="4484345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-170901864241739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063748" y="2245360"/>
            <a:ext cx="24314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一、疏松结缔组织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269564" y="322874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二、致密结缔组织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277083" y="4110397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三、脂肪组织</a:t>
            </a: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>
            <a:off x="3532547" y="2200852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平行四边形 27"/>
          <p:cNvSpPr/>
          <p:nvPr>
            <p:custDataLst>
              <p:tags r:id="rId6"/>
            </p:custDataLst>
          </p:nvPr>
        </p:nvSpPr>
        <p:spPr>
          <a:xfrm>
            <a:off x="3532547" y="4055578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平行四边形 28"/>
          <p:cNvSpPr/>
          <p:nvPr>
            <p:custDataLst>
              <p:tags r:id="rId7"/>
            </p:custDataLst>
          </p:nvPr>
        </p:nvSpPr>
        <p:spPr>
          <a:xfrm>
            <a:off x="3543764" y="3095786"/>
            <a:ext cx="1076148" cy="614301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平行四边形 29"/>
          <p:cNvSpPr/>
          <p:nvPr>
            <p:custDataLst>
              <p:tags r:id="rId8"/>
            </p:custDataLst>
          </p:nvPr>
        </p:nvSpPr>
        <p:spPr>
          <a:xfrm>
            <a:off x="4440262" y="2178628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平行四边形 30"/>
          <p:cNvSpPr/>
          <p:nvPr>
            <p:custDataLst>
              <p:tags r:id="rId9"/>
            </p:custDataLst>
          </p:nvPr>
        </p:nvSpPr>
        <p:spPr>
          <a:xfrm>
            <a:off x="4440262" y="3106255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平行四边形 31"/>
          <p:cNvSpPr/>
          <p:nvPr>
            <p:custDataLst>
              <p:tags r:id="rId10"/>
            </p:custDataLst>
          </p:nvPr>
        </p:nvSpPr>
        <p:spPr>
          <a:xfrm>
            <a:off x="4440262" y="4033880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KSO_Shape"/>
          <p:cNvSpPr/>
          <p:nvPr>
            <p:custDataLst>
              <p:tags r:id="rId11"/>
            </p:custDataLst>
          </p:nvPr>
        </p:nvSpPr>
        <p:spPr bwMode="auto">
          <a:xfrm>
            <a:off x="3975454" y="2382283"/>
            <a:ext cx="249189" cy="232161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KSO_Shape"/>
          <p:cNvSpPr/>
          <p:nvPr>
            <p:custDataLst>
              <p:tags r:id="rId12"/>
            </p:custDataLst>
          </p:nvPr>
        </p:nvSpPr>
        <p:spPr bwMode="auto">
          <a:xfrm>
            <a:off x="3968007" y="4254487"/>
            <a:ext cx="278241" cy="240215"/>
          </a:xfrm>
          <a:custGeom>
            <a:avLst/>
            <a:gdLst>
              <a:gd name="T0" fmla="*/ 432306676 w 6235"/>
              <a:gd name="T1" fmla="*/ 188202068 h 5380"/>
              <a:gd name="T2" fmla="*/ 425585249 w 6235"/>
              <a:gd name="T3" fmla="*/ 175686526 h 5380"/>
              <a:gd name="T4" fmla="*/ 419517664 w 6235"/>
              <a:gd name="T5" fmla="*/ 168307917 h 5380"/>
              <a:gd name="T6" fmla="*/ 411302791 w 6235"/>
              <a:gd name="T7" fmla="*/ 163077441 h 5380"/>
              <a:gd name="T8" fmla="*/ 405981623 w 6235"/>
              <a:gd name="T9" fmla="*/ 161396108 h 5380"/>
              <a:gd name="T10" fmla="*/ 398980328 w 6235"/>
              <a:gd name="T11" fmla="*/ 160368660 h 5380"/>
              <a:gd name="T12" fmla="*/ 391979033 w 6235"/>
              <a:gd name="T13" fmla="*/ 160648984 h 5380"/>
              <a:gd name="T14" fmla="*/ 385164419 w 6235"/>
              <a:gd name="T15" fmla="*/ 162423555 h 5380"/>
              <a:gd name="T16" fmla="*/ 378816659 w 6235"/>
              <a:gd name="T17" fmla="*/ 165412355 h 5380"/>
              <a:gd name="T18" fmla="*/ 373122435 w 6235"/>
              <a:gd name="T19" fmla="*/ 169522146 h 5380"/>
              <a:gd name="T20" fmla="*/ 368361310 w 6235"/>
              <a:gd name="T21" fmla="*/ 174752316 h 5380"/>
              <a:gd name="T22" fmla="*/ 364533895 w 6235"/>
              <a:gd name="T23" fmla="*/ 181103783 h 5380"/>
              <a:gd name="T24" fmla="*/ 268103009 w 6235"/>
              <a:gd name="T25" fmla="*/ 29888304 h 5380"/>
              <a:gd name="T26" fmla="*/ 266049214 w 6235"/>
              <a:gd name="T27" fmla="*/ 22789713 h 5380"/>
              <a:gd name="T28" fmla="*/ 262781841 w 6235"/>
              <a:gd name="T29" fmla="*/ 16438552 h 5380"/>
              <a:gd name="T30" fmla="*/ 258394383 w 6235"/>
              <a:gd name="T31" fmla="*/ 10927752 h 5380"/>
              <a:gd name="T32" fmla="*/ 252980028 w 6235"/>
              <a:gd name="T33" fmla="*/ 6444705 h 5380"/>
              <a:gd name="T34" fmla="*/ 246912443 w 6235"/>
              <a:gd name="T35" fmla="*/ 2988800 h 5380"/>
              <a:gd name="T36" fmla="*/ 240191016 w 6235"/>
              <a:gd name="T37" fmla="*/ 840667 h 5380"/>
              <a:gd name="T38" fmla="*/ 233189721 w 6235"/>
              <a:gd name="T39" fmla="*/ 0 h 5380"/>
              <a:gd name="T40" fmla="*/ 225815064 w 6235"/>
              <a:gd name="T41" fmla="*/ 560343 h 5380"/>
              <a:gd name="T42" fmla="*/ 218346914 w 6235"/>
              <a:gd name="T43" fmla="*/ 2802019 h 5380"/>
              <a:gd name="T44" fmla="*/ 209665492 w 6235"/>
              <a:gd name="T45" fmla="*/ 7845714 h 5380"/>
              <a:gd name="T46" fmla="*/ 202944065 w 6235"/>
              <a:gd name="T47" fmla="*/ 14943999 h 5380"/>
              <a:gd name="T48" fmla="*/ 198183245 w 6235"/>
              <a:gd name="T49" fmla="*/ 23630380 h 5380"/>
              <a:gd name="T50" fmla="*/ 0 w 6235"/>
              <a:gd name="T51" fmla="*/ 395364689 h 5380"/>
              <a:gd name="T52" fmla="*/ 99885245 w 6235"/>
              <a:gd name="T53" fmla="*/ 395644708 h 5380"/>
              <a:gd name="T54" fmla="*/ 106606366 w 6235"/>
              <a:gd name="T55" fmla="*/ 395177603 h 5380"/>
              <a:gd name="T56" fmla="*/ 113047619 w 6235"/>
              <a:gd name="T57" fmla="*/ 393589812 h 5380"/>
              <a:gd name="T58" fmla="*/ 119022017 w 6235"/>
              <a:gd name="T59" fmla="*/ 390974574 h 5380"/>
              <a:gd name="T60" fmla="*/ 122569258 w 6235"/>
              <a:gd name="T61" fmla="*/ 388639660 h 5380"/>
              <a:gd name="T62" fmla="*/ 126303486 w 6235"/>
              <a:gd name="T63" fmla="*/ 385557623 h 5380"/>
              <a:gd name="T64" fmla="*/ 133304781 w 6235"/>
              <a:gd name="T65" fmla="*/ 376590918 h 5380"/>
              <a:gd name="T66" fmla="*/ 218907262 w 6235"/>
              <a:gd name="T67" fmla="*/ 166439803 h 5380"/>
              <a:gd name="T68" fmla="*/ 275104304 w 6235"/>
              <a:gd name="T69" fmla="*/ 476249371 h 5380"/>
              <a:gd name="T70" fmla="*/ 277811329 w 6235"/>
              <a:gd name="T71" fmla="*/ 483067637 h 5380"/>
              <a:gd name="T72" fmla="*/ 281731932 w 6235"/>
              <a:gd name="T73" fmla="*/ 488951999 h 5380"/>
              <a:gd name="T74" fmla="*/ 286493057 w 6235"/>
              <a:gd name="T75" fmla="*/ 493995389 h 5380"/>
              <a:gd name="T76" fmla="*/ 292280774 w 6235"/>
              <a:gd name="T77" fmla="*/ 497918399 h 5380"/>
              <a:gd name="T78" fmla="*/ 298721721 w 6235"/>
              <a:gd name="T79" fmla="*/ 500813655 h 5380"/>
              <a:gd name="T80" fmla="*/ 305629828 w 6235"/>
              <a:gd name="T81" fmla="*/ 502308208 h 5380"/>
              <a:gd name="T82" fmla="*/ 312817804 w 6235"/>
              <a:gd name="T83" fmla="*/ 502401446 h 5380"/>
              <a:gd name="T84" fmla="*/ 318885695 w 6235"/>
              <a:gd name="T85" fmla="*/ 501467541 h 5380"/>
              <a:gd name="T86" fmla="*/ 327660611 w 6235"/>
              <a:gd name="T87" fmla="*/ 498011636 h 5380"/>
              <a:gd name="T88" fmla="*/ 335128455 w 6235"/>
              <a:gd name="T89" fmla="*/ 492501142 h 5380"/>
              <a:gd name="T90" fmla="*/ 340916478 w 6235"/>
              <a:gd name="T91" fmla="*/ 485496095 h 5380"/>
              <a:gd name="T92" fmla="*/ 343996864 w 6235"/>
              <a:gd name="T93" fmla="*/ 479331714 h 5380"/>
              <a:gd name="T94" fmla="*/ 345303936 w 6235"/>
              <a:gd name="T95" fmla="*/ 475221923 h 5380"/>
              <a:gd name="T96" fmla="*/ 437721031 w 6235"/>
              <a:gd name="T97" fmla="*/ 371267204 h 5380"/>
              <a:gd name="T98" fmla="*/ 443975298 w 6235"/>
              <a:gd name="T99" fmla="*/ 381261051 h 5380"/>
              <a:gd name="T100" fmla="*/ 453030387 w 6235"/>
              <a:gd name="T101" fmla="*/ 388546423 h 5380"/>
              <a:gd name="T102" fmla="*/ 463672417 w 6235"/>
              <a:gd name="T103" fmla="*/ 392562670 h 5380"/>
              <a:gd name="T104" fmla="*/ 472447333 w 6235"/>
              <a:gd name="T105" fmla="*/ 393403031 h 5380"/>
              <a:gd name="T106" fmla="*/ 493918073 w 6235"/>
              <a:gd name="T107" fmla="*/ 320550845 h 538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35" h="5380">
                <a:moveTo>
                  <a:pt x="5291" y="3432"/>
                </a:moveTo>
                <a:lnTo>
                  <a:pt x="4652" y="2060"/>
                </a:lnTo>
                <a:lnTo>
                  <a:pt x="4631" y="2015"/>
                </a:lnTo>
                <a:lnTo>
                  <a:pt x="4610" y="1969"/>
                </a:lnTo>
                <a:lnTo>
                  <a:pt x="4586" y="1924"/>
                </a:lnTo>
                <a:lnTo>
                  <a:pt x="4573" y="1902"/>
                </a:lnTo>
                <a:lnTo>
                  <a:pt x="4559" y="1881"/>
                </a:lnTo>
                <a:lnTo>
                  <a:pt x="4544" y="1860"/>
                </a:lnTo>
                <a:lnTo>
                  <a:pt x="4529" y="1839"/>
                </a:lnTo>
                <a:lnTo>
                  <a:pt x="4512" y="1820"/>
                </a:lnTo>
                <a:lnTo>
                  <a:pt x="4494" y="1802"/>
                </a:lnTo>
                <a:lnTo>
                  <a:pt x="4475" y="1786"/>
                </a:lnTo>
                <a:lnTo>
                  <a:pt x="4454" y="1771"/>
                </a:lnTo>
                <a:lnTo>
                  <a:pt x="4431" y="1757"/>
                </a:lnTo>
                <a:lnTo>
                  <a:pt x="4406" y="1746"/>
                </a:lnTo>
                <a:lnTo>
                  <a:pt x="4387" y="1739"/>
                </a:lnTo>
                <a:lnTo>
                  <a:pt x="4369" y="1733"/>
                </a:lnTo>
                <a:lnTo>
                  <a:pt x="4349" y="1728"/>
                </a:lnTo>
                <a:lnTo>
                  <a:pt x="4331" y="1723"/>
                </a:lnTo>
                <a:lnTo>
                  <a:pt x="4312" y="1720"/>
                </a:lnTo>
                <a:lnTo>
                  <a:pt x="4292" y="1718"/>
                </a:lnTo>
                <a:lnTo>
                  <a:pt x="4274" y="1717"/>
                </a:lnTo>
                <a:lnTo>
                  <a:pt x="4254" y="1717"/>
                </a:lnTo>
                <a:lnTo>
                  <a:pt x="4236" y="1717"/>
                </a:lnTo>
                <a:lnTo>
                  <a:pt x="4217" y="1718"/>
                </a:lnTo>
                <a:lnTo>
                  <a:pt x="4199" y="1720"/>
                </a:lnTo>
                <a:lnTo>
                  <a:pt x="4180" y="1724"/>
                </a:lnTo>
                <a:lnTo>
                  <a:pt x="4162" y="1728"/>
                </a:lnTo>
                <a:lnTo>
                  <a:pt x="4143" y="1733"/>
                </a:lnTo>
                <a:lnTo>
                  <a:pt x="4126" y="1739"/>
                </a:lnTo>
                <a:lnTo>
                  <a:pt x="4109" y="1746"/>
                </a:lnTo>
                <a:lnTo>
                  <a:pt x="4091" y="1754"/>
                </a:lnTo>
                <a:lnTo>
                  <a:pt x="4074" y="1761"/>
                </a:lnTo>
                <a:lnTo>
                  <a:pt x="4058" y="1771"/>
                </a:lnTo>
                <a:lnTo>
                  <a:pt x="4042" y="1781"/>
                </a:lnTo>
                <a:lnTo>
                  <a:pt x="4027" y="1792"/>
                </a:lnTo>
                <a:lnTo>
                  <a:pt x="4012" y="1803"/>
                </a:lnTo>
                <a:lnTo>
                  <a:pt x="3997" y="1815"/>
                </a:lnTo>
                <a:lnTo>
                  <a:pt x="3984" y="1828"/>
                </a:lnTo>
                <a:lnTo>
                  <a:pt x="3970" y="1841"/>
                </a:lnTo>
                <a:lnTo>
                  <a:pt x="3958" y="1856"/>
                </a:lnTo>
                <a:lnTo>
                  <a:pt x="3946" y="1871"/>
                </a:lnTo>
                <a:lnTo>
                  <a:pt x="3935" y="1887"/>
                </a:lnTo>
                <a:lnTo>
                  <a:pt x="3923" y="1903"/>
                </a:lnTo>
                <a:lnTo>
                  <a:pt x="3915" y="1920"/>
                </a:lnTo>
                <a:lnTo>
                  <a:pt x="3905" y="1939"/>
                </a:lnTo>
                <a:lnTo>
                  <a:pt x="3898" y="1957"/>
                </a:lnTo>
                <a:lnTo>
                  <a:pt x="3430" y="3400"/>
                </a:lnTo>
                <a:lnTo>
                  <a:pt x="2872" y="320"/>
                </a:lnTo>
                <a:lnTo>
                  <a:pt x="2868" y="300"/>
                </a:lnTo>
                <a:lnTo>
                  <a:pt x="2863" y="281"/>
                </a:lnTo>
                <a:lnTo>
                  <a:pt x="2857" y="263"/>
                </a:lnTo>
                <a:lnTo>
                  <a:pt x="2850" y="244"/>
                </a:lnTo>
                <a:lnTo>
                  <a:pt x="2842" y="226"/>
                </a:lnTo>
                <a:lnTo>
                  <a:pt x="2834" y="209"/>
                </a:lnTo>
                <a:lnTo>
                  <a:pt x="2825" y="192"/>
                </a:lnTo>
                <a:lnTo>
                  <a:pt x="2815" y="176"/>
                </a:lnTo>
                <a:lnTo>
                  <a:pt x="2804" y="160"/>
                </a:lnTo>
                <a:lnTo>
                  <a:pt x="2793" y="146"/>
                </a:lnTo>
                <a:lnTo>
                  <a:pt x="2781" y="131"/>
                </a:lnTo>
                <a:lnTo>
                  <a:pt x="2768" y="117"/>
                </a:lnTo>
                <a:lnTo>
                  <a:pt x="2755" y="105"/>
                </a:lnTo>
                <a:lnTo>
                  <a:pt x="2740" y="93"/>
                </a:lnTo>
                <a:lnTo>
                  <a:pt x="2725" y="80"/>
                </a:lnTo>
                <a:lnTo>
                  <a:pt x="2710" y="69"/>
                </a:lnTo>
                <a:lnTo>
                  <a:pt x="2696" y="59"/>
                </a:lnTo>
                <a:lnTo>
                  <a:pt x="2678" y="49"/>
                </a:lnTo>
                <a:lnTo>
                  <a:pt x="2662" y="41"/>
                </a:lnTo>
                <a:lnTo>
                  <a:pt x="2645" y="32"/>
                </a:lnTo>
                <a:lnTo>
                  <a:pt x="2628" y="26"/>
                </a:lnTo>
                <a:lnTo>
                  <a:pt x="2610" y="20"/>
                </a:lnTo>
                <a:lnTo>
                  <a:pt x="2592" y="14"/>
                </a:lnTo>
                <a:lnTo>
                  <a:pt x="2573" y="9"/>
                </a:lnTo>
                <a:lnTo>
                  <a:pt x="2555" y="5"/>
                </a:lnTo>
                <a:lnTo>
                  <a:pt x="2536" y="2"/>
                </a:lnTo>
                <a:lnTo>
                  <a:pt x="2517" y="1"/>
                </a:lnTo>
                <a:lnTo>
                  <a:pt x="2498" y="0"/>
                </a:lnTo>
                <a:lnTo>
                  <a:pt x="2478" y="0"/>
                </a:lnTo>
                <a:lnTo>
                  <a:pt x="2459" y="1"/>
                </a:lnTo>
                <a:lnTo>
                  <a:pt x="2439" y="2"/>
                </a:lnTo>
                <a:lnTo>
                  <a:pt x="2419" y="6"/>
                </a:lnTo>
                <a:lnTo>
                  <a:pt x="2391" y="12"/>
                </a:lnTo>
                <a:lnTo>
                  <a:pt x="2365" y="20"/>
                </a:lnTo>
                <a:lnTo>
                  <a:pt x="2339" y="30"/>
                </a:lnTo>
                <a:lnTo>
                  <a:pt x="2314" y="41"/>
                </a:lnTo>
                <a:lnTo>
                  <a:pt x="2291" y="54"/>
                </a:lnTo>
                <a:lnTo>
                  <a:pt x="2267" y="68"/>
                </a:lnTo>
                <a:lnTo>
                  <a:pt x="2246" y="84"/>
                </a:lnTo>
                <a:lnTo>
                  <a:pt x="2227" y="101"/>
                </a:lnTo>
                <a:lnTo>
                  <a:pt x="2207" y="120"/>
                </a:lnTo>
                <a:lnTo>
                  <a:pt x="2190" y="139"/>
                </a:lnTo>
                <a:lnTo>
                  <a:pt x="2174" y="160"/>
                </a:lnTo>
                <a:lnTo>
                  <a:pt x="2159" y="183"/>
                </a:lnTo>
                <a:lnTo>
                  <a:pt x="2145" y="205"/>
                </a:lnTo>
                <a:lnTo>
                  <a:pt x="2134" y="228"/>
                </a:lnTo>
                <a:lnTo>
                  <a:pt x="2123" y="253"/>
                </a:lnTo>
                <a:lnTo>
                  <a:pt x="2116" y="279"/>
                </a:lnTo>
                <a:lnTo>
                  <a:pt x="823" y="3453"/>
                </a:lnTo>
                <a:lnTo>
                  <a:pt x="3" y="3453"/>
                </a:lnTo>
                <a:lnTo>
                  <a:pt x="0" y="4233"/>
                </a:lnTo>
                <a:lnTo>
                  <a:pt x="1033" y="4233"/>
                </a:lnTo>
                <a:lnTo>
                  <a:pt x="1052" y="4235"/>
                </a:lnTo>
                <a:lnTo>
                  <a:pt x="1070" y="4236"/>
                </a:lnTo>
                <a:lnTo>
                  <a:pt x="1088" y="4236"/>
                </a:lnTo>
                <a:lnTo>
                  <a:pt x="1106" y="4235"/>
                </a:lnTo>
                <a:lnTo>
                  <a:pt x="1123" y="4234"/>
                </a:lnTo>
                <a:lnTo>
                  <a:pt x="1142" y="4231"/>
                </a:lnTo>
                <a:lnTo>
                  <a:pt x="1159" y="4229"/>
                </a:lnTo>
                <a:lnTo>
                  <a:pt x="1176" y="4225"/>
                </a:lnTo>
                <a:lnTo>
                  <a:pt x="1194" y="4220"/>
                </a:lnTo>
                <a:lnTo>
                  <a:pt x="1211" y="4214"/>
                </a:lnTo>
                <a:lnTo>
                  <a:pt x="1227" y="4208"/>
                </a:lnTo>
                <a:lnTo>
                  <a:pt x="1243" y="4202"/>
                </a:lnTo>
                <a:lnTo>
                  <a:pt x="1259" y="4194"/>
                </a:lnTo>
                <a:lnTo>
                  <a:pt x="1275" y="4186"/>
                </a:lnTo>
                <a:lnTo>
                  <a:pt x="1291" y="4177"/>
                </a:lnTo>
                <a:lnTo>
                  <a:pt x="1306" y="4167"/>
                </a:lnTo>
                <a:lnTo>
                  <a:pt x="1313" y="4161"/>
                </a:lnTo>
                <a:lnTo>
                  <a:pt x="1331" y="4148"/>
                </a:lnTo>
                <a:lnTo>
                  <a:pt x="1353" y="4128"/>
                </a:lnTo>
                <a:lnTo>
                  <a:pt x="1375" y="4107"/>
                </a:lnTo>
                <a:lnTo>
                  <a:pt x="1395" y="4083"/>
                </a:lnTo>
                <a:lnTo>
                  <a:pt x="1412" y="4059"/>
                </a:lnTo>
                <a:lnTo>
                  <a:pt x="1428" y="4032"/>
                </a:lnTo>
                <a:lnTo>
                  <a:pt x="1442" y="4004"/>
                </a:lnTo>
                <a:lnTo>
                  <a:pt x="1454" y="3976"/>
                </a:lnTo>
                <a:lnTo>
                  <a:pt x="1463" y="3946"/>
                </a:lnTo>
                <a:lnTo>
                  <a:pt x="2345" y="1782"/>
                </a:lnTo>
                <a:lnTo>
                  <a:pt x="2939" y="5061"/>
                </a:lnTo>
                <a:lnTo>
                  <a:pt x="2942" y="5080"/>
                </a:lnTo>
                <a:lnTo>
                  <a:pt x="2947" y="5099"/>
                </a:lnTo>
                <a:lnTo>
                  <a:pt x="2953" y="5118"/>
                </a:lnTo>
                <a:lnTo>
                  <a:pt x="2960" y="5136"/>
                </a:lnTo>
                <a:lnTo>
                  <a:pt x="2968" y="5155"/>
                </a:lnTo>
                <a:lnTo>
                  <a:pt x="2976" y="5172"/>
                </a:lnTo>
                <a:lnTo>
                  <a:pt x="2986" y="5188"/>
                </a:lnTo>
                <a:lnTo>
                  <a:pt x="2995" y="5204"/>
                </a:lnTo>
                <a:lnTo>
                  <a:pt x="3007" y="5220"/>
                </a:lnTo>
                <a:lnTo>
                  <a:pt x="3018" y="5235"/>
                </a:lnTo>
                <a:lnTo>
                  <a:pt x="3030" y="5250"/>
                </a:lnTo>
                <a:lnTo>
                  <a:pt x="3042" y="5263"/>
                </a:lnTo>
                <a:lnTo>
                  <a:pt x="3056" y="5277"/>
                </a:lnTo>
                <a:lnTo>
                  <a:pt x="3069" y="5289"/>
                </a:lnTo>
                <a:lnTo>
                  <a:pt x="3084" y="5300"/>
                </a:lnTo>
                <a:lnTo>
                  <a:pt x="3099" y="5311"/>
                </a:lnTo>
                <a:lnTo>
                  <a:pt x="3115" y="5321"/>
                </a:lnTo>
                <a:lnTo>
                  <a:pt x="3131" y="5331"/>
                </a:lnTo>
                <a:lnTo>
                  <a:pt x="3148" y="5340"/>
                </a:lnTo>
                <a:lnTo>
                  <a:pt x="3164" y="5348"/>
                </a:lnTo>
                <a:lnTo>
                  <a:pt x="3182" y="5356"/>
                </a:lnTo>
                <a:lnTo>
                  <a:pt x="3200" y="5362"/>
                </a:lnTo>
                <a:lnTo>
                  <a:pt x="3218" y="5367"/>
                </a:lnTo>
                <a:lnTo>
                  <a:pt x="3236" y="5372"/>
                </a:lnTo>
                <a:lnTo>
                  <a:pt x="3255" y="5375"/>
                </a:lnTo>
                <a:lnTo>
                  <a:pt x="3274" y="5378"/>
                </a:lnTo>
                <a:lnTo>
                  <a:pt x="3293" y="5380"/>
                </a:lnTo>
                <a:lnTo>
                  <a:pt x="3313" y="5380"/>
                </a:lnTo>
                <a:lnTo>
                  <a:pt x="3332" y="5380"/>
                </a:lnTo>
                <a:lnTo>
                  <a:pt x="3351" y="5379"/>
                </a:lnTo>
                <a:lnTo>
                  <a:pt x="3371" y="5378"/>
                </a:lnTo>
                <a:lnTo>
                  <a:pt x="3390" y="5374"/>
                </a:lnTo>
                <a:lnTo>
                  <a:pt x="3416" y="5369"/>
                </a:lnTo>
                <a:lnTo>
                  <a:pt x="3441" y="5362"/>
                </a:lnTo>
                <a:lnTo>
                  <a:pt x="3466" y="5353"/>
                </a:lnTo>
                <a:lnTo>
                  <a:pt x="3488" y="5343"/>
                </a:lnTo>
                <a:lnTo>
                  <a:pt x="3510" y="5332"/>
                </a:lnTo>
                <a:lnTo>
                  <a:pt x="3532" y="5319"/>
                </a:lnTo>
                <a:lnTo>
                  <a:pt x="3552" y="5305"/>
                </a:lnTo>
                <a:lnTo>
                  <a:pt x="3572" y="5290"/>
                </a:lnTo>
                <a:lnTo>
                  <a:pt x="3590" y="5273"/>
                </a:lnTo>
                <a:lnTo>
                  <a:pt x="3608" y="5256"/>
                </a:lnTo>
                <a:lnTo>
                  <a:pt x="3624" y="5237"/>
                </a:lnTo>
                <a:lnTo>
                  <a:pt x="3638" y="5217"/>
                </a:lnTo>
                <a:lnTo>
                  <a:pt x="3652" y="5198"/>
                </a:lnTo>
                <a:lnTo>
                  <a:pt x="3664" y="5177"/>
                </a:lnTo>
                <a:lnTo>
                  <a:pt x="3675" y="5155"/>
                </a:lnTo>
                <a:lnTo>
                  <a:pt x="3685" y="5132"/>
                </a:lnTo>
                <a:lnTo>
                  <a:pt x="3691" y="5110"/>
                </a:lnTo>
                <a:lnTo>
                  <a:pt x="3699" y="5088"/>
                </a:lnTo>
                <a:lnTo>
                  <a:pt x="4317" y="3181"/>
                </a:lnTo>
                <a:lnTo>
                  <a:pt x="4676" y="3944"/>
                </a:lnTo>
                <a:lnTo>
                  <a:pt x="4689" y="3975"/>
                </a:lnTo>
                <a:lnTo>
                  <a:pt x="4702" y="4003"/>
                </a:lnTo>
                <a:lnTo>
                  <a:pt x="4718" y="4032"/>
                </a:lnTo>
                <a:lnTo>
                  <a:pt x="4737" y="4057"/>
                </a:lnTo>
                <a:lnTo>
                  <a:pt x="4756" y="4082"/>
                </a:lnTo>
                <a:lnTo>
                  <a:pt x="4779" y="4104"/>
                </a:lnTo>
                <a:lnTo>
                  <a:pt x="4802" y="4124"/>
                </a:lnTo>
                <a:lnTo>
                  <a:pt x="4827" y="4143"/>
                </a:lnTo>
                <a:lnTo>
                  <a:pt x="4853" y="4160"/>
                </a:lnTo>
                <a:lnTo>
                  <a:pt x="4880" y="4173"/>
                </a:lnTo>
                <a:lnTo>
                  <a:pt x="4908" y="4186"/>
                </a:lnTo>
                <a:lnTo>
                  <a:pt x="4938" y="4196"/>
                </a:lnTo>
                <a:lnTo>
                  <a:pt x="4967" y="4203"/>
                </a:lnTo>
                <a:lnTo>
                  <a:pt x="4998" y="4208"/>
                </a:lnTo>
                <a:lnTo>
                  <a:pt x="5029" y="4211"/>
                </a:lnTo>
                <a:lnTo>
                  <a:pt x="5061" y="4212"/>
                </a:lnTo>
                <a:lnTo>
                  <a:pt x="5074" y="4212"/>
                </a:lnTo>
                <a:lnTo>
                  <a:pt x="6235" y="4212"/>
                </a:lnTo>
                <a:lnTo>
                  <a:pt x="6235" y="3432"/>
                </a:lnTo>
                <a:lnTo>
                  <a:pt x="5291" y="3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PA-形状 2726"/>
          <p:cNvSpPr/>
          <p:nvPr>
            <p:custDataLst>
              <p:tags r:id="rId13"/>
            </p:custDataLst>
          </p:nvPr>
        </p:nvSpPr>
        <p:spPr>
          <a:xfrm>
            <a:off x="3905283" y="3228740"/>
            <a:ext cx="296236" cy="318341"/>
          </a:xfrm>
          <a:custGeom>
            <a:avLst/>
            <a:gdLst>
              <a:gd name="T0" fmla="*/ 4893 w 6344"/>
              <a:gd name="T1" fmla="*/ 1504 h 6827"/>
              <a:gd name="T2" fmla="*/ 4486 w 6344"/>
              <a:gd name="T3" fmla="*/ 419 h 6827"/>
              <a:gd name="T4" fmla="*/ 4107 w 6344"/>
              <a:gd name="T5" fmla="*/ 562 h 6827"/>
              <a:gd name="T6" fmla="*/ 3603 w 6344"/>
              <a:gd name="T7" fmla="*/ 108 h 6827"/>
              <a:gd name="T8" fmla="*/ 2942 w 6344"/>
              <a:gd name="T9" fmla="*/ 44 h 6827"/>
              <a:gd name="T10" fmla="*/ 2939 w 6344"/>
              <a:gd name="T11" fmla="*/ 51 h 6827"/>
              <a:gd name="T12" fmla="*/ 2600 w 6344"/>
              <a:gd name="T13" fmla="*/ 977 h 6827"/>
              <a:gd name="T14" fmla="*/ 2598 w 6344"/>
              <a:gd name="T15" fmla="*/ 968 h 6827"/>
              <a:gd name="T16" fmla="*/ 1999 w 6344"/>
              <a:gd name="T17" fmla="*/ 939 h 6827"/>
              <a:gd name="T18" fmla="*/ 1496 w 6344"/>
              <a:gd name="T19" fmla="*/ 1763 h 6827"/>
              <a:gd name="T20" fmla="*/ 1273 w 6344"/>
              <a:gd name="T21" fmla="*/ 1812 h 6827"/>
              <a:gd name="T22" fmla="*/ 5558 w 6344"/>
              <a:gd name="T23" fmla="*/ 6667 h 6827"/>
              <a:gd name="T24" fmla="*/ 3181 w 6344"/>
              <a:gd name="T25" fmla="*/ 293 h 6827"/>
              <a:gd name="T26" fmla="*/ 3826 w 6344"/>
              <a:gd name="T27" fmla="*/ 521 h 6827"/>
              <a:gd name="T28" fmla="*/ 2966 w 6344"/>
              <a:gd name="T29" fmla="*/ 1352 h 6827"/>
              <a:gd name="T30" fmla="*/ 2072 w 6344"/>
              <a:gd name="T31" fmla="*/ 1214 h 6827"/>
              <a:gd name="T32" fmla="*/ 2370 w 6344"/>
              <a:gd name="T33" fmla="*/ 2066 h 6827"/>
              <a:gd name="T34" fmla="*/ 1781 w 6344"/>
              <a:gd name="T35" fmla="*/ 1937 h 6827"/>
              <a:gd name="T36" fmla="*/ 2072 w 6344"/>
              <a:gd name="T37" fmla="*/ 1214 h 6827"/>
              <a:gd name="T38" fmla="*/ 5444 w 6344"/>
              <a:gd name="T39" fmla="*/ 6406 h 6827"/>
              <a:gd name="T40" fmla="*/ 3052 w 6344"/>
              <a:gd name="T41" fmla="*/ 6250 h 6827"/>
              <a:gd name="T42" fmla="*/ 1735 w 6344"/>
              <a:gd name="T43" fmla="*/ 5267 h 6827"/>
              <a:gd name="T44" fmla="*/ 1487 w 6344"/>
              <a:gd name="T45" fmla="*/ 2079 h 6827"/>
              <a:gd name="T46" fmla="*/ 1740 w 6344"/>
              <a:gd name="T47" fmla="*/ 2266 h 6827"/>
              <a:gd name="T48" fmla="*/ 2311 w 6344"/>
              <a:gd name="T49" fmla="*/ 2809 h 6827"/>
              <a:gd name="T50" fmla="*/ 2942 w 6344"/>
              <a:gd name="T51" fmla="*/ 1787 h 6827"/>
              <a:gd name="T52" fmla="*/ 4489 w 6344"/>
              <a:gd name="T53" fmla="*/ 704 h 6827"/>
              <a:gd name="T54" fmla="*/ 4851 w 6344"/>
              <a:gd name="T55" fmla="*/ 1041 h 6827"/>
              <a:gd name="T56" fmla="*/ 4734 w 6344"/>
              <a:gd name="T57" fmla="*/ 1268 h 6827"/>
              <a:gd name="T58" fmla="*/ 4695 w 6344"/>
              <a:gd name="T59" fmla="*/ 1300 h 6827"/>
              <a:gd name="T60" fmla="*/ 3957 w 6344"/>
              <a:gd name="T61" fmla="*/ 2017 h 6827"/>
              <a:gd name="T62" fmla="*/ 3507 w 6344"/>
              <a:gd name="T63" fmla="*/ 3868 h 6827"/>
              <a:gd name="T64" fmla="*/ 3789 w 6344"/>
              <a:gd name="T65" fmla="*/ 3840 h 6827"/>
              <a:gd name="T66" fmla="*/ 3786 w 6344"/>
              <a:gd name="T67" fmla="*/ 3812 h 6827"/>
              <a:gd name="T68" fmla="*/ 4221 w 6344"/>
              <a:gd name="T69" fmla="*/ 2149 h 6827"/>
              <a:gd name="T70" fmla="*/ 5393 w 6344"/>
              <a:gd name="T71" fmla="*/ 3539 h 6827"/>
              <a:gd name="T72" fmla="*/ 5608 w 6344"/>
              <a:gd name="T73" fmla="*/ 614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44" h="6827">
                <a:moveTo>
                  <a:pt x="4443" y="1942"/>
                </a:moveTo>
                <a:lnTo>
                  <a:pt x="4893" y="1504"/>
                </a:lnTo>
                <a:cubicBezTo>
                  <a:pt x="4893" y="1504"/>
                  <a:pt x="5343" y="1203"/>
                  <a:pt x="5074" y="864"/>
                </a:cubicBezTo>
                <a:cubicBezTo>
                  <a:pt x="4915" y="664"/>
                  <a:pt x="4693" y="419"/>
                  <a:pt x="4486" y="419"/>
                </a:cubicBezTo>
                <a:cubicBezTo>
                  <a:pt x="4454" y="419"/>
                  <a:pt x="4423" y="425"/>
                  <a:pt x="4393" y="437"/>
                </a:cubicBezTo>
                <a:cubicBezTo>
                  <a:pt x="4294" y="476"/>
                  <a:pt x="4198" y="518"/>
                  <a:pt x="4107" y="562"/>
                </a:cubicBezTo>
                <a:lnTo>
                  <a:pt x="4124" y="448"/>
                </a:lnTo>
                <a:cubicBezTo>
                  <a:pt x="4148" y="368"/>
                  <a:pt x="3919" y="218"/>
                  <a:pt x="3603" y="108"/>
                </a:cubicBezTo>
                <a:cubicBezTo>
                  <a:pt x="3401" y="38"/>
                  <a:pt x="3211" y="0"/>
                  <a:pt x="3086" y="0"/>
                </a:cubicBezTo>
                <a:cubicBezTo>
                  <a:pt x="3009" y="0"/>
                  <a:pt x="2957" y="14"/>
                  <a:pt x="2942" y="44"/>
                </a:cubicBezTo>
                <a:cubicBezTo>
                  <a:pt x="2941" y="46"/>
                  <a:pt x="2940" y="49"/>
                  <a:pt x="2940" y="52"/>
                </a:cubicBezTo>
                <a:lnTo>
                  <a:pt x="2939" y="51"/>
                </a:lnTo>
                <a:lnTo>
                  <a:pt x="2630" y="1577"/>
                </a:lnTo>
                <a:lnTo>
                  <a:pt x="2600" y="977"/>
                </a:lnTo>
                <a:lnTo>
                  <a:pt x="2599" y="977"/>
                </a:lnTo>
                <a:cubicBezTo>
                  <a:pt x="2599" y="974"/>
                  <a:pt x="2599" y="971"/>
                  <a:pt x="2598" y="968"/>
                </a:cubicBezTo>
                <a:cubicBezTo>
                  <a:pt x="2584" y="914"/>
                  <a:pt x="2493" y="886"/>
                  <a:pt x="2364" y="886"/>
                </a:cubicBezTo>
                <a:cubicBezTo>
                  <a:pt x="2261" y="886"/>
                  <a:pt x="2134" y="904"/>
                  <a:pt x="1999" y="939"/>
                </a:cubicBezTo>
                <a:cubicBezTo>
                  <a:pt x="1702" y="1017"/>
                  <a:pt x="1480" y="1156"/>
                  <a:pt x="1492" y="1252"/>
                </a:cubicBezTo>
                <a:lnTo>
                  <a:pt x="1496" y="1763"/>
                </a:lnTo>
                <a:cubicBezTo>
                  <a:pt x="1452" y="1746"/>
                  <a:pt x="1413" y="1735"/>
                  <a:pt x="1379" y="1735"/>
                </a:cubicBezTo>
                <a:cubicBezTo>
                  <a:pt x="1328" y="1735"/>
                  <a:pt x="1291" y="1758"/>
                  <a:pt x="1273" y="1812"/>
                </a:cubicBezTo>
                <a:cubicBezTo>
                  <a:pt x="0" y="5679"/>
                  <a:pt x="2821" y="6827"/>
                  <a:pt x="4582" y="6827"/>
                </a:cubicBezTo>
                <a:cubicBezTo>
                  <a:pt x="4982" y="6827"/>
                  <a:pt x="5328" y="6767"/>
                  <a:pt x="5558" y="6667"/>
                </a:cubicBezTo>
                <a:cubicBezTo>
                  <a:pt x="6344" y="6324"/>
                  <a:pt x="6167" y="2805"/>
                  <a:pt x="4443" y="1942"/>
                </a:cubicBezTo>
                <a:close/>
                <a:moveTo>
                  <a:pt x="3181" y="293"/>
                </a:moveTo>
                <a:cubicBezTo>
                  <a:pt x="3263" y="305"/>
                  <a:pt x="3377" y="331"/>
                  <a:pt x="3509" y="377"/>
                </a:cubicBezTo>
                <a:cubicBezTo>
                  <a:pt x="3659" y="429"/>
                  <a:pt x="3765" y="483"/>
                  <a:pt x="3826" y="521"/>
                </a:cubicBezTo>
                <a:lnTo>
                  <a:pt x="3796" y="727"/>
                </a:lnTo>
                <a:cubicBezTo>
                  <a:pt x="3461" y="923"/>
                  <a:pt x="3186" y="1141"/>
                  <a:pt x="2966" y="1352"/>
                </a:cubicBezTo>
                <a:lnTo>
                  <a:pt x="3181" y="293"/>
                </a:lnTo>
                <a:close/>
                <a:moveTo>
                  <a:pt x="2072" y="1214"/>
                </a:moveTo>
                <a:cubicBezTo>
                  <a:pt x="2162" y="1190"/>
                  <a:pt x="2250" y="1176"/>
                  <a:pt x="2325" y="1172"/>
                </a:cubicBezTo>
                <a:lnTo>
                  <a:pt x="2370" y="2066"/>
                </a:lnTo>
                <a:cubicBezTo>
                  <a:pt x="2269" y="2221"/>
                  <a:pt x="2223" y="2319"/>
                  <a:pt x="2223" y="2319"/>
                </a:cubicBezTo>
                <a:cubicBezTo>
                  <a:pt x="2223" y="2319"/>
                  <a:pt x="2008" y="2106"/>
                  <a:pt x="1781" y="1937"/>
                </a:cubicBezTo>
                <a:lnTo>
                  <a:pt x="1777" y="1332"/>
                </a:lnTo>
                <a:cubicBezTo>
                  <a:pt x="1829" y="1300"/>
                  <a:pt x="1930" y="1252"/>
                  <a:pt x="2072" y="1214"/>
                </a:cubicBezTo>
                <a:close/>
                <a:moveTo>
                  <a:pt x="5608" y="6141"/>
                </a:moveTo>
                <a:cubicBezTo>
                  <a:pt x="5550" y="6309"/>
                  <a:pt x="5483" y="6389"/>
                  <a:pt x="5444" y="6406"/>
                </a:cubicBezTo>
                <a:cubicBezTo>
                  <a:pt x="5246" y="6493"/>
                  <a:pt x="4931" y="6542"/>
                  <a:pt x="4582" y="6542"/>
                </a:cubicBezTo>
                <a:cubicBezTo>
                  <a:pt x="4068" y="6542"/>
                  <a:pt x="3524" y="6439"/>
                  <a:pt x="3052" y="6250"/>
                </a:cubicBezTo>
                <a:cubicBezTo>
                  <a:pt x="2784" y="6143"/>
                  <a:pt x="2539" y="6010"/>
                  <a:pt x="2325" y="5854"/>
                </a:cubicBezTo>
                <a:cubicBezTo>
                  <a:pt x="2092" y="5685"/>
                  <a:pt x="1894" y="5487"/>
                  <a:pt x="1735" y="5267"/>
                </a:cubicBezTo>
                <a:cubicBezTo>
                  <a:pt x="1463" y="4892"/>
                  <a:pt x="1301" y="4442"/>
                  <a:pt x="1253" y="3931"/>
                </a:cubicBezTo>
                <a:cubicBezTo>
                  <a:pt x="1202" y="3385"/>
                  <a:pt x="1280" y="2763"/>
                  <a:pt x="1487" y="2079"/>
                </a:cubicBezTo>
                <a:cubicBezTo>
                  <a:pt x="1493" y="2083"/>
                  <a:pt x="1499" y="2087"/>
                  <a:pt x="1506" y="2092"/>
                </a:cubicBezTo>
                <a:cubicBezTo>
                  <a:pt x="1574" y="2135"/>
                  <a:pt x="1653" y="2194"/>
                  <a:pt x="1740" y="2266"/>
                </a:cubicBezTo>
                <a:cubicBezTo>
                  <a:pt x="1895" y="2395"/>
                  <a:pt x="2022" y="2520"/>
                  <a:pt x="2023" y="2521"/>
                </a:cubicBezTo>
                <a:lnTo>
                  <a:pt x="2311" y="2809"/>
                </a:lnTo>
                <a:lnTo>
                  <a:pt x="2481" y="2440"/>
                </a:lnTo>
                <a:cubicBezTo>
                  <a:pt x="2487" y="2427"/>
                  <a:pt x="2628" y="2140"/>
                  <a:pt x="2942" y="1787"/>
                </a:cubicBezTo>
                <a:cubicBezTo>
                  <a:pt x="3128" y="1578"/>
                  <a:pt x="3338" y="1386"/>
                  <a:pt x="3566" y="1218"/>
                </a:cubicBezTo>
                <a:cubicBezTo>
                  <a:pt x="3848" y="1010"/>
                  <a:pt x="4158" y="838"/>
                  <a:pt x="4489" y="704"/>
                </a:cubicBezTo>
                <a:cubicBezTo>
                  <a:pt x="4503" y="708"/>
                  <a:pt x="4546" y="723"/>
                  <a:pt x="4622" y="791"/>
                </a:cubicBezTo>
                <a:cubicBezTo>
                  <a:pt x="4710" y="867"/>
                  <a:pt x="4795" y="970"/>
                  <a:pt x="4851" y="1041"/>
                </a:cubicBezTo>
                <a:cubicBezTo>
                  <a:pt x="4878" y="1074"/>
                  <a:pt x="4876" y="1089"/>
                  <a:pt x="4875" y="1095"/>
                </a:cubicBezTo>
                <a:cubicBezTo>
                  <a:pt x="4867" y="1149"/>
                  <a:pt x="4787" y="1231"/>
                  <a:pt x="4734" y="1268"/>
                </a:cubicBezTo>
                <a:lnTo>
                  <a:pt x="4715" y="1280"/>
                </a:lnTo>
                <a:lnTo>
                  <a:pt x="4695" y="1300"/>
                </a:lnTo>
                <a:lnTo>
                  <a:pt x="4244" y="1738"/>
                </a:lnTo>
                <a:lnTo>
                  <a:pt x="3957" y="2017"/>
                </a:lnTo>
                <a:cubicBezTo>
                  <a:pt x="3904" y="2080"/>
                  <a:pt x="3849" y="2151"/>
                  <a:pt x="3797" y="2232"/>
                </a:cubicBezTo>
                <a:cubicBezTo>
                  <a:pt x="3583" y="2559"/>
                  <a:pt x="3360" y="3108"/>
                  <a:pt x="3507" y="3868"/>
                </a:cubicBezTo>
                <a:cubicBezTo>
                  <a:pt x="3519" y="3933"/>
                  <a:pt x="3577" y="3983"/>
                  <a:pt x="3646" y="3983"/>
                </a:cubicBezTo>
                <a:cubicBezTo>
                  <a:pt x="3725" y="3983"/>
                  <a:pt x="3789" y="3919"/>
                  <a:pt x="3789" y="3840"/>
                </a:cubicBezTo>
                <a:cubicBezTo>
                  <a:pt x="3789" y="3831"/>
                  <a:pt x="3788" y="3822"/>
                  <a:pt x="3786" y="3813"/>
                </a:cubicBezTo>
                <a:cubicBezTo>
                  <a:pt x="3786" y="3813"/>
                  <a:pt x="3786" y="3813"/>
                  <a:pt x="3786" y="3812"/>
                </a:cubicBezTo>
                <a:cubicBezTo>
                  <a:pt x="3684" y="3282"/>
                  <a:pt x="3765" y="2806"/>
                  <a:pt x="4028" y="2398"/>
                </a:cubicBezTo>
                <a:cubicBezTo>
                  <a:pt x="4092" y="2299"/>
                  <a:pt x="4159" y="2216"/>
                  <a:pt x="4221" y="2149"/>
                </a:cubicBezTo>
                <a:lnTo>
                  <a:pt x="4315" y="2196"/>
                </a:lnTo>
                <a:cubicBezTo>
                  <a:pt x="4882" y="2480"/>
                  <a:pt x="5214" y="3083"/>
                  <a:pt x="5393" y="3539"/>
                </a:cubicBezTo>
                <a:cubicBezTo>
                  <a:pt x="5617" y="4109"/>
                  <a:pt x="5736" y="4788"/>
                  <a:pt x="5720" y="5401"/>
                </a:cubicBezTo>
                <a:cubicBezTo>
                  <a:pt x="5712" y="5694"/>
                  <a:pt x="5673" y="5950"/>
                  <a:pt x="5608" y="614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5250387" y="5017581"/>
            <a:ext cx="15621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四、网状组织</a:t>
            </a:r>
          </a:p>
        </p:txBody>
      </p:sp>
      <p:sp>
        <p:nvSpPr>
          <p:cNvPr id="7" name="平行四边形 6"/>
          <p:cNvSpPr/>
          <p:nvPr>
            <p:custDataLst>
              <p:tags r:id="rId15"/>
            </p:custDataLst>
          </p:nvPr>
        </p:nvSpPr>
        <p:spPr>
          <a:xfrm>
            <a:off x="3476667" y="4959818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平行四边形 7"/>
          <p:cNvSpPr/>
          <p:nvPr>
            <p:custDataLst>
              <p:tags r:id="rId16"/>
            </p:custDataLst>
          </p:nvPr>
        </p:nvSpPr>
        <p:spPr>
          <a:xfrm>
            <a:off x="4384382" y="4938120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>
            <p:custDataLst>
              <p:tags r:id="rId17"/>
            </p:custDataLst>
          </p:nvPr>
        </p:nvGrpSpPr>
        <p:grpSpPr>
          <a:xfrm>
            <a:off x="3905465" y="5201731"/>
            <a:ext cx="251979" cy="219173"/>
            <a:chOff x="11578418" y="358321"/>
            <a:chExt cx="178080" cy="154895"/>
          </a:xfrm>
        </p:grpSpPr>
        <p:sp>
          <p:nvSpPr>
            <p:cNvPr id="22" name="Freeform 193"/>
            <p:cNvSpPr/>
            <p:nvPr/>
          </p:nvSpPr>
          <p:spPr bwMode="auto">
            <a:xfrm>
              <a:off x="11578418" y="358321"/>
              <a:ext cx="178080" cy="154895"/>
            </a:xfrm>
            <a:custGeom>
              <a:avLst/>
              <a:gdLst>
                <a:gd name="T0" fmla="*/ 0 w 248"/>
                <a:gd name="T1" fmla="*/ 2147483646 h 216"/>
                <a:gd name="T2" fmla="*/ 2147483646 w 248"/>
                <a:gd name="T3" fmla="*/ 2147483646 h 216"/>
                <a:gd name="T4" fmla="*/ 2147483646 w 248"/>
                <a:gd name="T5" fmla="*/ 2147483646 h 216"/>
                <a:gd name="T6" fmla="*/ 2147483646 w 248"/>
                <a:gd name="T7" fmla="*/ 0 h 216"/>
                <a:gd name="T8" fmla="*/ 2147483646 w 248"/>
                <a:gd name="T9" fmla="*/ 2147483646 h 216"/>
                <a:gd name="T10" fmla="*/ 2147483646 w 248"/>
                <a:gd name="T11" fmla="*/ 0 h 216"/>
                <a:gd name="T12" fmla="*/ 0 w 248"/>
                <a:gd name="T13" fmla="*/ 2147483646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216">
                  <a:moveTo>
                    <a:pt x="0" y="64"/>
                  </a:moveTo>
                  <a:cubicBezTo>
                    <a:pt x="0" y="144"/>
                    <a:pt x="124" y="216"/>
                    <a:pt x="124" y="216"/>
                  </a:cubicBezTo>
                  <a:cubicBezTo>
                    <a:pt x="124" y="216"/>
                    <a:pt x="248" y="144"/>
                    <a:pt x="248" y="64"/>
                  </a:cubicBezTo>
                  <a:cubicBezTo>
                    <a:pt x="248" y="31"/>
                    <a:pt x="224" y="0"/>
                    <a:pt x="188" y="0"/>
                  </a:cubicBezTo>
                  <a:cubicBezTo>
                    <a:pt x="155" y="0"/>
                    <a:pt x="124" y="23"/>
                    <a:pt x="124" y="56"/>
                  </a:cubicBezTo>
                  <a:cubicBezTo>
                    <a:pt x="124" y="23"/>
                    <a:pt x="93" y="0"/>
                    <a:pt x="60" y="0"/>
                  </a:cubicBezTo>
                  <a:cubicBezTo>
                    <a:pt x="24" y="0"/>
                    <a:pt x="0" y="31"/>
                    <a:pt x="0" y="64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94"/>
            <p:cNvSpPr/>
            <p:nvPr/>
          </p:nvSpPr>
          <p:spPr bwMode="auto">
            <a:xfrm>
              <a:off x="11710622" y="378546"/>
              <a:ext cx="27131" cy="28611"/>
            </a:xfrm>
            <a:custGeom>
              <a:avLst/>
              <a:gdLst>
                <a:gd name="T0" fmla="*/ 2147483646 w 38"/>
                <a:gd name="T1" fmla="*/ 2147483646 h 40"/>
                <a:gd name="T2" fmla="*/ 0 w 38"/>
                <a:gd name="T3" fmla="*/ 0 h 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cubicBezTo>
                    <a:pt x="38" y="19"/>
                    <a:pt x="23" y="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-17090186445934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7929" y="1254885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纤维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87401AE-DF36-5530-C1DB-E3981B51A11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04316" y="3547349"/>
            <a:ext cx="5751148" cy="2587090"/>
            <a:chOff x="783779" y="3099196"/>
            <a:chExt cx="5751148" cy="2587090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>
            <a:xfrm>
              <a:off x="1051067" y="3664071"/>
              <a:ext cx="5483860" cy="1314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数量最多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1143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en-US" altLang="zh-CN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HE</a:t>
              </a:r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染色呈嗜酸性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endPara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83779" y="3099196"/>
              <a:ext cx="3853179" cy="1722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l">
                <a:lnSpc>
                  <a:spcPts val="45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光镜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342900" indent="-342900" algn="l">
                <a:lnSpc>
                  <a:spcPts val="45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342900" indent="-342900">
                <a:lnSpc>
                  <a:spcPts val="45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电镜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0310FB5-CD4B-F1E6-F75F-2DA76C511257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>
            <a:xfrm>
              <a:off x="1051067" y="4856341"/>
              <a:ext cx="4568962" cy="82994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algn="l" fontAlgn="auto">
                <a:lnSpc>
                  <a:spcPts val="2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胶原原纤维</a:t>
              </a:r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collagen fibril     </a:t>
              </a: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lvl="1" indent="-285750" algn="l" fontAlgn="auto">
                <a:lnSpc>
                  <a:spcPts val="2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胶原原纤维有明暗交替的</a:t>
              </a:r>
              <a:r>
                <a:rPr lang="zh-CN" altLang="en-US" sz="1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周期性横纹</a:t>
              </a:r>
              <a:endPara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sp>
        <p:nvSpPr>
          <p:cNvPr id="12" name="TextBox 9"/>
          <p:cNvSpPr txBox="1"/>
          <p:nvPr>
            <p:custDataLst>
              <p:tags r:id="rId6"/>
            </p:custDataLst>
          </p:nvPr>
        </p:nvSpPr>
        <p:spPr>
          <a:xfrm>
            <a:off x="916244" y="1979373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胶原纤维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collagenous fiber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6CE9F3-A9B0-2546-9587-920EF107266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4317" y="2296767"/>
            <a:ext cx="3853179" cy="1405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又称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白纤维 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韧性大、抗拉性强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成分：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Ⅰ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型胶原蛋白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73D019-ADF9-8282-628F-6713E556F28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336758" y="2549747"/>
            <a:ext cx="6168870" cy="2906638"/>
            <a:chOff x="5666314" y="2589622"/>
            <a:chExt cx="6168870" cy="290663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7B7FB88-58C0-8C75-D580-CF50026B7F99}"/>
                </a:ext>
              </a:extLst>
            </p:cNvPr>
            <p:cNvGrpSpPr/>
            <p:nvPr/>
          </p:nvGrpSpPr>
          <p:grpSpPr>
            <a:xfrm>
              <a:off x="5666314" y="2589622"/>
              <a:ext cx="2937713" cy="2906638"/>
              <a:chOff x="5666314" y="2589622"/>
              <a:chExt cx="2937713" cy="2906638"/>
            </a:xfrm>
          </p:grpSpPr>
          <p:sp>
            <p:nvSpPr>
              <p:cNvPr id="7" name="TextBox 8"/>
              <p:cNvSpPr txBox="1"/>
              <p:nvPr/>
            </p:nvSpPr>
            <p:spPr>
              <a:xfrm>
                <a:off x="6431454" y="4973040"/>
                <a:ext cx="1807210" cy="52322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胶原纤维光镜图</a:t>
                </a:r>
                <a:endPara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↑示胶原纤维。</a:t>
                </a:r>
                <a:endPara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61BADF4-5B25-C31D-518E-CFFABCF49EC0}"/>
                  </a:ext>
                </a:extLst>
              </p:cNvPr>
              <p:cNvGrpSpPr/>
              <p:nvPr/>
            </p:nvGrpSpPr>
            <p:grpSpPr>
              <a:xfrm>
                <a:off x="5666314" y="2589622"/>
                <a:ext cx="2937713" cy="2368648"/>
                <a:chOff x="5666314" y="2589622"/>
                <a:chExt cx="2937713" cy="2368648"/>
              </a:xfrm>
            </p:grpSpPr>
            <p:pic>
              <p:nvPicPr>
                <p:cNvPr id="10" name="图片 9" descr="图片6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5921" t="10897" r="21202" b="12506"/>
                <a:stretch/>
              </p:blipFill>
              <p:spPr>
                <a:xfrm>
                  <a:off x="5666314" y="2589622"/>
                  <a:ext cx="2937713" cy="2368648"/>
                </a:xfrm>
                <a:prstGeom prst="rect">
                  <a:avLst/>
                </a:prstGeom>
              </p:spPr>
            </p:pic>
            <p:cxnSp>
              <p:nvCxnSpPr>
                <p:cNvPr id="18" name="直接箭头连接符 17"/>
                <p:cNvCxnSpPr/>
                <p:nvPr/>
              </p:nvCxnSpPr>
              <p:spPr>
                <a:xfrm flipV="1">
                  <a:off x="7700658" y="3429000"/>
                  <a:ext cx="58175" cy="1780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3499F4A-7CC2-1C4E-9184-987E50CAC9C6}"/>
                </a:ext>
              </a:extLst>
            </p:cNvPr>
            <p:cNvGrpSpPr/>
            <p:nvPr/>
          </p:nvGrpSpPr>
          <p:grpSpPr>
            <a:xfrm>
              <a:off x="8693031" y="2589622"/>
              <a:ext cx="3142153" cy="2714691"/>
              <a:chOff x="8693031" y="2589622"/>
              <a:chExt cx="3142153" cy="2714691"/>
            </a:xfrm>
          </p:grpSpPr>
          <p:pic>
            <p:nvPicPr>
              <p:cNvPr id="16" name="图片 15" descr="3A12">
                <a:extLst>
                  <a:ext uri="{FF2B5EF4-FFF2-40B4-BE49-F238E27FC236}">
                    <a16:creationId xmlns:a16="http://schemas.microsoft.com/office/drawing/2014/main" id="{3D7385E1-F767-63BC-4AB8-935A9FED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3472" t="9929" r="11037" b="3386"/>
              <a:stretch/>
            </p:blipFill>
            <p:spPr>
              <a:xfrm>
                <a:off x="8693031" y="2589622"/>
                <a:ext cx="3142153" cy="2368648"/>
              </a:xfrm>
              <a:prstGeom prst="rect">
                <a:avLst/>
              </a:prstGeom>
            </p:spPr>
          </p:pic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932CF69C-13C3-3EDF-B538-9C270BF479D6}"/>
                  </a:ext>
                </a:extLst>
              </p:cNvPr>
              <p:cNvSpPr txBox="1"/>
              <p:nvPr/>
            </p:nvSpPr>
            <p:spPr>
              <a:xfrm>
                <a:off x="9615218" y="4997608"/>
                <a:ext cx="1826895" cy="30670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胶原原纤维电镜图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1C241A5-74B2-D380-5368-4037634FF82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340352" y="2126596"/>
            <a:ext cx="144000" cy="144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6C4DD4-BADC-7047-B9CE-4F3467F0816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512743" y="5407796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7-17090186447021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8525" y="7032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02615" y="1665999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纤维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82E1E55-4C62-3FF1-2C3B-0C413C1C8A2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14063" y="2488477"/>
            <a:ext cx="5698615" cy="2844361"/>
            <a:chOff x="1253180" y="2488477"/>
            <a:chExt cx="5698615" cy="2844361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1387899" y="2963653"/>
              <a:ext cx="5563896" cy="236918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又称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黄纤维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特性：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富有弹性</a:t>
              </a:r>
            </a:p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光镜：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HE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染色呈淡红色（醛复红染色呈紫色）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电镜：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弹性蛋白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（核心）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+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微原纤维（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外周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1253180" y="2488477"/>
              <a:ext cx="38887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弹性纤维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elastic fiber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A1927A4-4CD4-AB93-4813-D68DD87AA6A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241872" y="1436531"/>
            <a:ext cx="3633923" cy="4596636"/>
            <a:chOff x="7309295" y="1683419"/>
            <a:chExt cx="3633923" cy="459663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C025A6C-EC0A-AE0D-80F9-DC710AA195B3}"/>
                </a:ext>
              </a:extLst>
            </p:cNvPr>
            <p:cNvGrpSpPr/>
            <p:nvPr/>
          </p:nvGrpSpPr>
          <p:grpSpPr>
            <a:xfrm>
              <a:off x="7659617" y="1683419"/>
              <a:ext cx="3198831" cy="4596636"/>
              <a:chOff x="7659617" y="1683419"/>
              <a:chExt cx="3198831" cy="459663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241E275-8E1B-DAA3-A773-0455479D86E3}"/>
                  </a:ext>
                </a:extLst>
              </p:cNvPr>
              <p:cNvGrpSpPr/>
              <p:nvPr/>
            </p:nvGrpSpPr>
            <p:grpSpPr>
              <a:xfrm>
                <a:off x="7659617" y="1683419"/>
                <a:ext cx="3198831" cy="2008895"/>
                <a:chOff x="6860321" y="2934248"/>
                <a:chExt cx="3198831" cy="2008895"/>
              </a:xfrm>
            </p:grpSpPr>
            <p:sp>
              <p:nvSpPr>
                <p:cNvPr id="7" name="TextBox 8"/>
                <p:cNvSpPr txBox="1"/>
                <p:nvPr/>
              </p:nvSpPr>
              <p:spPr>
                <a:xfrm>
                  <a:off x="7536884" y="4636438"/>
                  <a:ext cx="1538605" cy="30670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弹性纤维光镜图</a:t>
                  </a:r>
                </a:p>
              </p:txBody>
            </p:sp>
            <p:pic>
              <p:nvPicPr>
                <p:cNvPr id="4" name="图片 3" descr="capture_frame(9-16_170158)_6 第九版编写用图"/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12000"/>
                </a:blip>
                <a:srcRect l="11589" t="19816" r="11004" b="15315"/>
                <a:stretch/>
              </p:blipFill>
              <p:spPr>
                <a:xfrm>
                  <a:off x="6860321" y="2934248"/>
                  <a:ext cx="2891732" cy="1713616"/>
                </a:xfrm>
                <a:prstGeom prst="rect">
                  <a:avLst/>
                </a:prstGeom>
              </p:spPr>
            </p:pic>
            <p:cxnSp>
              <p:nvCxnSpPr>
                <p:cNvPr id="9" name="直接箭头连接符 8"/>
                <p:cNvCxnSpPr/>
                <p:nvPr/>
              </p:nvCxnSpPr>
              <p:spPr>
                <a:xfrm flipH="1" flipV="1">
                  <a:off x="8630867" y="3521550"/>
                  <a:ext cx="269593" cy="716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8856255" y="3400623"/>
                  <a:ext cx="1202897" cy="41385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弹性纤维</a:t>
                  </a:r>
                </a:p>
              </p:txBody>
            </p:sp>
            <p:cxnSp>
              <p:nvCxnSpPr>
                <p:cNvPr id="11" name="直接箭头连接符 10"/>
                <p:cNvCxnSpPr/>
                <p:nvPr/>
              </p:nvCxnSpPr>
              <p:spPr>
                <a:xfrm flipH="1">
                  <a:off x="8973930" y="3766338"/>
                  <a:ext cx="44828" cy="2330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8814D167-7ED3-9FCA-1E0D-B0191BBA92D2}"/>
                  </a:ext>
                </a:extLst>
              </p:cNvPr>
              <p:cNvSpPr txBox="1"/>
              <p:nvPr/>
            </p:nvSpPr>
            <p:spPr>
              <a:xfrm>
                <a:off x="7858164" y="5758085"/>
                <a:ext cx="2736215" cy="52197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伸缩状态下弹性蛋白构型示意图</a:t>
                </a:r>
              </a:p>
              <a:p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单个分子；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多分子聚合体。</a:t>
                </a:r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4000C61-8BC0-286F-4258-9D547925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295" y="3689166"/>
              <a:ext cx="3633923" cy="2028444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5F3CCAD-31D4-5E2A-9144-4064A2E879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981962" y="2643299"/>
            <a:ext cx="144000" cy="14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35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-17090186448122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044649" y="1745287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纤维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D0857E-7BD0-89C2-E99C-3C672DC2B8B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685067" y="2615767"/>
            <a:ext cx="5147403" cy="2944898"/>
            <a:chOff x="1685067" y="2615767"/>
            <a:chExt cx="5147403" cy="2944898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1685067" y="3136467"/>
              <a:ext cx="5147403" cy="24241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又称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嗜银纤维</a:t>
              </a:r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 err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分布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主要存在于网状组织</a:t>
              </a: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 err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成分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Ⅲ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型胶原蛋白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糖蛋白（表面）</a:t>
              </a: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光镜：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染色呈淡红色</a:t>
              </a: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1685068" y="2615767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网状纤维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reticular fiber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3FDC3C-127A-7CEF-0FC7-4F742F78154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677958" y="1997202"/>
            <a:ext cx="4280916" cy="3409471"/>
            <a:chOff x="6677958" y="1997202"/>
            <a:chExt cx="4280916" cy="3409471"/>
          </a:xfrm>
        </p:grpSpPr>
        <p:sp>
          <p:nvSpPr>
            <p:cNvPr id="7" name="TextBox 8"/>
            <p:cNvSpPr txBox="1"/>
            <p:nvPr/>
          </p:nvSpPr>
          <p:spPr>
            <a:xfrm>
              <a:off x="7251237" y="4883453"/>
              <a:ext cx="3707637" cy="52322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网状组织（淋巴结）光镜图（镀银染色）</a:t>
              </a:r>
            </a:p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1.网状细胞；2.网状纤维；3.淋巴细胞。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2749294-4FFB-64DE-9B69-FD525303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7958" y="1997202"/>
              <a:ext cx="4280916" cy="286359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A1CF93A-BAE3-D193-4479-1EDC9DA72DB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79264" y="2761445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-17090186449197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94640" y="1493520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基质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5847CE-B004-5E99-429D-5FC6814AAA8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67929" y="2323465"/>
            <a:ext cx="6652895" cy="3272271"/>
            <a:chOff x="567929" y="2323465"/>
            <a:chExt cx="6652895" cy="3272271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567929" y="2722245"/>
              <a:ext cx="5528071" cy="111839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基质主要成分，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由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氨基聚糖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及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蛋白质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形成</a:t>
              </a: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分子筛</a:t>
              </a:r>
            </a:p>
          </p:txBody>
        </p:sp>
        <p:sp>
          <p:nvSpPr>
            <p:cNvPr id="4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567929" y="2323465"/>
              <a:ext cx="66528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蛋白聚糖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proteoglycan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021376E-4BCB-4033-D8D0-8C7144D8CE2A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>
            <a:xfrm>
              <a:off x="608537" y="3840638"/>
              <a:ext cx="6491605" cy="17550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氨基聚糖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核心蛋白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结合</a:t>
              </a:r>
            </a:p>
            <a:p>
              <a:pPr marL="3429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经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结合蛋白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连于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透明质酸主干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蛋白聚糖聚合体</a:t>
              </a:r>
            </a:p>
            <a:p>
              <a:pPr marL="3429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聚合体之间形成许多微孔</a:t>
              </a:r>
            </a:p>
            <a:p>
              <a:pPr marL="3429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限制细菌等有害物扩散的防御屏障</a:t>
              </a:r>
            </a:p>
            <a:p>
              <a:pPr marL="342900" lvl="1" indent="-34290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</a:pP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F08795C-1E77-45BD-18D0-69B5B895BE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85" y="2478707"/>
            <a:ext cx="5079076" cy="29676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EFFB1B-BBB1-6637-D726-A51EC1EA227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587315" y="2469143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-170901864504379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E53BE3F7-C899-0E17-7E97-598197A5FC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35317" y="5262722"/>
            <a:ext cx="2736215" cy="5232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组织液生成与回流示意图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（图中数值单位为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mmHg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88137" y="1384777"/>
            <a:ext cx="42475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基质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>
                <a:srgbClr val="127FB8"/>
              </a:buClr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B9C5E85-750A-65A3-DE72-A818C939BC9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63282" y="2147438"/>
            <a:ext cx="7119465" cy="4147008"/>
            <a:chOff x="623628" y="2156722"/>
            <a:chExt cx="7119465" cy="4147008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>
            <a:xfrm>
              <a:off x="839447" y="2569428"/>
              <a:ext cx="6903646" cy="9512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基质中最主要的粘连性糖蛋白</a:t>
              </a:r>
            </a:p>
            <a:p>
              <a:pPr marL="228600" lvl="1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功能：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影响细胞的黏附、迁移或肿瘤转移、胚胎发育等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TextBox 9"/>
            <p:cNvSpPr txBox="1"/>
            <p:nvPr>
              <p:custDataLst>
                <p:tags r:id="rId11"/>
              </p:custDataLst>
            </p:nvPr>
          </p:nvSpPr>
          <p:spPr>
            <a:xfrm>
              <a:off x="771263" y="2156722"/>
              <a:ext cx="432290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纤维粘连蛋白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fibronectin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530B7A8-6C47-E919-4BFB-2A336F566A22}"/>
                </a:ext>
              </a:extLst>
            </p:cNvPr>
            <p:cNvGrpSpPr/>
            <p:nvPr/>
          </p:nvGrpSpPr>
          <p:grpSpPr>
            <a:xfrm>
              <a:off x="623628" y="3723636"/>
              <a:ext cx="6242946" cy="2580094"/>
              <a:chOff x="501335" y="2089785"/>
              <a:chExt cx="6242946" cy="2580094"/>
            </a:xfrm>
          </p:grpSpPr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11F45A9C-D54D-C709-28A1-ED6AE35451E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48970" y="2089785"/>
                <a:ext cx="3588833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组织液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tissue fluid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013DB99-BD18-A88B-9A5D-D8581051E345}"/>
                  </a:ext>
                </a:extLst>
              </p:cNvPr>
              <p:cNvSpPr txBox="1"/>
              <p:nvPr/>
            </p:nvSpPr>
            <p:spPr>
              <a:xfrm>
                <a:off x="501335" y="2525702"/>
                <a:ext cx="6242946" cy="21441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28600" lvl="1" algn="l" fontAlgn="auto">
                  <a:spcBef>
                    <a:spcPts val="1000"/>
                  </a:spcBef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形成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毛细血管动脉端血浆中小分子物质渗出而成</a:t>
                </a:r>
              </a:p>
              <a:p>
                <a:pPr marL="228600" lvl="1" algn="l" fontAlgn="auto">
                  <a:spcBef>
                    <a:spcPts val="1000"/>
                  </a:spcBef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转归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部分组织液从毛细血管静脉端返回血液</a:t>
                </a:r>
              </a:p>
              <a:p>
                <a:pPr marL="228600" lvl="1" indent="0" algn="l" fontAlgn="auto">
                  <a:spcBef>
                    <a:spcPts val="1000"/>
                  </a:spcBef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部分组织液形成淋巴液</a:t>
                </a:r>
              </a:p>
              <a:p>
                <a:pPr marL="228600" lvl="1" algn="l" fontAlgn="auto">
                  <a:spcBef>
                    <a:spcPts val="1000"/>
                  </a:spcBef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en-US" altLang="zh-CN" sz="2000" b="1" dirty="0" err="1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异常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组织液产生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回流障碍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→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组织脱水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水肿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28600" lvl="1" indent="0" algn="l" fontAlgn="auto">
                  <a:spcBef>
                    <a:spcPts val="1000"/>
                  </a:spcBef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A764106-FC3C-C3E1-78E9-F9CB51BB7F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029012" y="2302302"/>
            <a:ext cx="144000" cy="144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9BBB7B-1D09-5891-F432-3EBA0679098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270504" y="3861504"/>
            <a:ext cx="144000" cy="14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097885-99E2-67DB-6B97-5B662D2A63E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68" y="2528309"/>
            <a:ext cx="3720119" cy="26672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-170901864509076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331210" y="3044825"/>
            <a:ext cx="568833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二、致密结缔组织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-170901864520017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4177" y="744220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二、致密结缔组织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65288" y="1736080"/>
            <a:ext cx="5143742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（一）规则致密结缔组织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1468630" y="2595287"/>
            <a:ext cx="5011542" cy="247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抗牵拉力强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胶原纤维聚集成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束，平行排列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228600" lvl="1" algn="l" fontAlgn="auto">
              <a:lnSpc>
                <a:spcPct val="150000"/>
              </a:lnSpc>
              <a:spcBef>
                <a:spcPts val="1000"/>
              </a:spcBef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腱细胞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tenocyte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）位于纤维束之间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28600" lvl="1" algn="l" fontAlgn="auto">
              <a:lnSpc>
                <a:spcPct val="150000"/>
              </a:lnSpc>
              <a:spcBef>
                <a:spcPts val="1000"/>
              </a:spcBef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主要构成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肌腱、腱膜和大部分韧带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 indent="0" algn="l" fontAlgn="auto">
              <a:lnSpc>
                <a:spcPct val="150000"/>
              </a:lnSpc>
              <a:spcBef>
                <a:spcPts val="1000"/>
              </a:spcBef>
              <a:buClr>
                <a:srgbClr val="127FB8"/>
              </a:buClr>
              <a:buSzTx/>
              <a:buFont typeface="Wingdings" panose="05000000000000000000" pitchFamily="2" charset="2"/>
              <a:buNone/>
            </a:pPr>
            <a:endParaRPr 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7045986" y="2073985"/>
            <a:ext cx="3612401" cy="3316294"/>
            <a:chOff x="7045986" y="2073985"/>
            <a:chExt cx="3612401" cy="3316294"/>
          </a:xfrm>
        </p:grpSpPr>
        <p:sp>
          <p:nvSpPr>
            <p:cNvPr id="10" name="TextBox 6"/>
            <p:cNvSpPr txBox="1"/>
            <p:nvPr>
              <p:custDataLst>
                <p:tags r:id="rId8"/>
              </p:custDataLst>
            </p:nvPr>
          </p:nvSpPr>
          <p:spPr>
            <a:xfrm>
              <a:off x="7572079" y="4867059"/>
              <a:ext cx="2764155" cy="5232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规则致密结缔组织（肌腱纵切面）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↑示腱细胞核。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 descr="capture_frame(7-6_172640)_97 人卫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5986" y="2073985"/>
              <a:ext cx="3612401" cy="2710029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>
            <a:xfrm flipV="1">
              <a:off x="7539918" y="3529804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552792" y="3164045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5DEDD01-1DDD-9B41-C39E-9EC6AB7C663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35913" y="4005072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8-170901864527825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0593" y="716650"/>
            <a:ext cx="10394315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二、致密结缔组织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C492999-E0C1-1AFD-2D29-AF4C0E7D1D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43513" y="1635581"/>
            <a:ext cx="10049536" cy="3370175"/>
            <a:chOff x="873889" y="1982827"/>
            <a:chExt cx="10049536" cy="3370175"/>
          </a:xfrm>
        </p:grpSpPr>
        <p:pic>
          <p:nvPicPr>
            <p:cNvPr id="4" name="图片 3" descr="3A16"/>
            <p:cNvPicPr>
              <a:picLocks noChangeAspect="1"/>
            </p:cNvPicPr>
            <p:nvPr/>
          </p:nvPicPr>
          <p:blipFill>
            <a:blip r:embed="rId11"/>
            <a:srcRect t="26497"/>
            <a:stretch>
              <a:fillRect/>
            </a:stretch>
          </p:blipFill>
          <p:spPr>
            <a:xfrm>
              <a:off x="6599075" y="2188745"/>
              <a:ext cx="4324350" cy="29083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73889" y="1982827"/>
              <a:ext cx="5003165" cy="6800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（二）不规则致密结缔组织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>
            <a:xfrm>
              <a:off x="1352124" y="2804241"/>
              <a:ext cx="5246951" cy="175295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抵抗不同方向的应力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28600" lvl="1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粗大的</a:t>
              </a:r>
              <a:r>
                <a:rPr lang="en-US" altLang="zh-CN" sz="2000" dirty="0" err="1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胶原纤维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纵横交织</a:t>
              </a:r>
            </a:p>
            <a:p>
              <a:pPr marL="228600" lvl="1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纤维之间含少量基质和成纤维细胞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228600" lvl="1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主要构成真皮、硬脑膜及多数器官的被膜</a:t>
              </a:r>
            </a:p>
            <a:p>
              <a:pPr marL="0" lvl="1" indent="0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6"/>
            <p:cNvSpPr txBox="1"/>
            <p:nvPr>
              <p:custDataLst>
                <p:tags r:id="rId8"/>
              </p:custDataLst>
            </p:nvPr>
          </p:nvSpPr>
          <p:spPr>
            <a:xfrm>
              <a:off x="7056592" y="5046297"/>
              <a:ext cx="3409315" cy="30670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不规则致密结缔组织（皮肤真皮）光镜图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486F5E5-6D13-11F9-2D3B-28DD70E90ED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48458" y="4303181"/>
            <a:ext cx="5936615" cy="1935164"/>
            <a:chOff x="948458" y="4303181"/>
            <a:chExt cx="5936615" cy="193516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281201-EA4D-1527-A3C7-D3518598939D}"/>
                </a:ext>
              </a:extLst>
            </p:cNvPr>
            <p:cNvSpPr txBox="1"/>
            <p:nvPr/>
          </p:nvSpPr>
          <p:spPr>
            <a:xfrm>
              <a:off x="948458" y="4303181"/>
              <a:ext cx="5936615" cy="6800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（三）弹性组织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4A16A2D-1F3F-D557-62C5-1DE14C2F837D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>
            <a:xfrm>
              <a:off x="1421748" y="5114559"/>
              <a:ext cx="5401439" cy="112378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algn="l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粗大的弹性纤维平行排列成束</a:t>
              </a:r>
            </a:p>
            <a:p>
              <a:pPr marL="228600" lvl="1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构成黄韧带、项韧带、声带、阴茎悬韧带等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-170901864532448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三、脂肪组织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0-170901864540169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65200" y="925830"/>
            <a:ext cx="10394315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三、脂肪组织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49438" y="1808162"/>
            <a:ext cx="1052893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（一）黄色脂肪组织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A1B771E-3143-2F02-8A61-C83B1BF6F5D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246449" y="2159001"/>
            <a:ext cx="9609511" cy="3332368"/>
            <a:chOff x="1246449" y="2159001"/>
            <a:chExt cx="9609511" cy="3332368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>
            <a:xfrm>
              <a:off x="1246449" y="2589488"/>
              <a:ext cx="5651307" cy="290188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 err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单泡脂肪组织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脂肪细胞体积大，细胞质内只有一个大的脂滴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22860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分布在皮下、网膜、系膜等处</a:t>
              </a:r>
            </a:p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贮能、维持体温、缓冲、保护和填充等作用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228600" lvl="1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分泌瘦素</a:t>
              </a:r>
            </a:p>
          </p:txBody>
        </p:sp>
        <p:sp>
          <p:nvSpPr>
            <p:cNvPr id="7" name="TextBox 6"/>
            <p:cNvSpPr txBox="1"/>
            <p:nvPr>
              <p:custDataLst>
                <p:tags r:id="rId7"/>
              </p:custDataLst>
            </p:nvPr>
          </p:nvSpPr>
          <p:spPr>
            <a:xfrm>
              <a:off x="7553107" y="5027297"/>
              <a:ext cx="2881206" cy="30670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黄色脂肪组织光镜图</a:t>
              </a:r>
            </a:p>
          </p:txBody>
        </p:sp>
        <p:pic>
          <p:nvPicPr>
            <p:cNvPr id="9" name="图片 8" descr="capture_frame(1-6_031331)_8 用于第九版数字教材编写"/>
            <p:cNvPicPr>
              <a:picLocks noChangeAspect="1"/>
            </p:cNvPicPr>
            <p:nvPr/>
          </p:nvPicPr>
          <p:blipFill>
            <a:blip r:embed="rId10">
              <a:lum bright="12000"/>
            </a:blip>
            <a:stretch>
              <a:fillRect/>
            </a:stretch>
          </p:blipFill>
          <p:spPr>
            <a:xfrm>
              <a:off x="7045960" y="2159001"/>
              <a:ext cx="3810000" cy="28575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-170901864268030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>
            <p:custDataLst>
              <p:tags r:id="rId2"/>
            </p:custDataLst>
          </p:nvPr>
        </p:nvSpPr>
        <p:spPr>
          <a:xfrm rot="16200000">
            <a:off x="2502416" y="1611359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2" name="直线连接符 8"/>
          <p:cNvCxnSpPr>
            <a:stCxn id="11" idx="2"/>
          </p:cNvCxnSpPr>
          <p:nvPr>
            <p:custDataLst>
              <p:tags r:id="rId3"/>
            </p:custDataLst>
          </p:nvPr>
        </p:nvCxnSpPr>
        <p:spPr>
          <a:xfrm flipH="1">
            <a:off x="2367118" y="2259154"/>
            <a:ext cx="978163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>
            <p:custDataLst>
              <p:tags r:id="rId4"/>
            </p:custDataLst>
          </p:nvPr>
        </p:nvSpPr>
        <p:spPr>
          <a:xfrm rot="16200000">
            <a:off x="2502416" y="3055911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4" name="直线连接符 40"/>
          <p:cNvCxnSpPr>
            <a:stCxn id="13" idx="2"/>
          </p:cNvCxnSpPr>
          <p:nvPr>
            <p:custDataLst>
              <p:tags r:id="rId5"/>
            </p:custDataLst>
          </p:nvPr>
        </p:nvCxnSpPr>
        <p:spPr>
          <a:xfrm flipH="1">
            <a:off x="2304391" y="3703706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>
            <p:custDataLst>
              <p:tags r:id="rId6"/>
            </p:custDataLst>
          </p:nvPr>
        </p:nvSpPr>
        <p:spPr>
          <a:xfrm rot="16200000">
            <a:off x="2502416" y="4546540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线连接符 45"/>
          <p:cNvCxnSpPr>
            <a:stCxn id="15" idx="2"/>
          </p:cNvCxnSpPr>
          <p:nvPr>
            <p:custDataLst>
              <p:tags r:id="rId7"/>
            </p:custDataLst>
          </p:nvPr>
        </p:nvCxnSpPr>
        <p:spPr>
          <a:xfrm flipH="1">
            <a:off x="2304391" y="5194335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5417" y="2301144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4" name="Text Placeholder 5"/>
          <p:cNvSpPr txBox="1"/>
          <p:nvPr>
            <p:custDataLst>
              <p:tags r:id="rId10"/>
            </p:custDataLst>
          </p:nvPr>
        </p:nvSpPr>
        <p:spPr>
          <a:xfrm>
            <a:off x="2384874" y="1711207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掌握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Placeholder 5"/>
          <p:cNvSpPr txBox="1"/>
          <p:nvPr>
            <p:custDataLst>
              <p:tags r:id="rId11"/>
            </p:custDataLst>
          </p:nvPr>
        </p:nvSpPr>
        <p:spPr>
          <a:xfrm>
            <a:off x="2384874" y="3219823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熟悉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Placeholder 5"/>
          <p:cNvSpPr txBox="1"/>
          <p:nvPr>
            <p:custDataLst>
              <p:tags r:id="rId12"/>
            </p:custDataLst>
          </p:nvPr>
        </p:nvSpPr>
        <p:spPr>
          <a:xfrm>
            <a:off x="2367118" y="4701574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了解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658546" y="668970"/>
            <a:ext cx="1422184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学习目标</a:t>
            </a: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3507740" y="1567180"/>
            <a:ext cx="6754495" cy="93853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疏松结缔组织主要细胞的形态结构和功能；</a:t>
            </a: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种纤维的结构和性质。</a:t>
            </a:r>
          </a:p>
        </p:txBody>
      </p:sp>
      <p:sp>
        <p:nvSpPr>
          <p:cNvPr id="9" name="文本框 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586231" y="2314103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3442970" y="3054985"/>
            <a:ext cx="6819900" cy="90545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结缔组织的一般特点及分类；基质的主要化学成分和功能。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3475355" y="4445027"/>
            <a:ext cx="6786880" cy="90545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致密结缔组织、脂肪组织和网状组织基本结构特点和功能。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-170901864547949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65200" y="925830"/>
            <a:ext cx="10394315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三、脂肪组织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41351" y="1844453"/>
            <a:ext cx="7588250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（二）棕色脂肪组织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44012E-0EC0-1BB2-D61A-FEFBD60C578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93513" y="2023003"/>
            <a:ext cx="9772067" cy="3439131"/>
            <a:chOff x="1093513" y="2023003"/>
            <a:chExt cx="9772067" cy="3439131"/>
          </a:xfrm>
        </p:grpSpPr>
        <p:sp>
          <p:nvSpPr>
            <p:cNvPr id="2" name="Rectangle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>
            <a:xfrm>
              <a:off x="1093513" y="2631301"/>
              <a:ext cx="6951262" cy="27855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多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泡脂肪组织</a:t>
              </a:r>
              <a:endPara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脂肪细胞较小，细胞质内散在许多大小不一的脂滴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核圆居中，线粒体大而丰富</a:t>
              </a:r>
            </a:p>
            <a:p>
              <a:pPr marL="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分布在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新生儿肩胛间区、腋窝及颈后部</a:t>
              </a:r>
            </a:p>
            <a:p>
              <a:pPr marL="0" lvl="1" algn="l" fontAlgn="auto">
                <a:lnSpc>
                  <a:spcPct val="150000"/>
                </a:lnSpc>
                <a:spcBef>
                  <a:spcPts val="1000"/>
                </a:spcBef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在寒冷刺激下，能分解、氧化、大量产热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7"/>
              </p:custDataLst>
            </p:nvPr>
          </p:nvSpPr>
          <p:spPr>
            <a:xfrm>
              <a:off x="7805175" y="4940164"/>
              <a:ext cx="2881206" cy="521970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棕色脂肪组织光镜图</a:t>
              </a:r>
              <a:endParaRPr lang="zh-CN" altLang="en-US" sz="14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1.多泡脂肪细胞；2.单泡脂肪细胞。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7742" y="2023003"/>
              <a:ext cx="3527838" cy="291716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-170901864552749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四、网状组织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8-17090186456192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94080" y="73042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四、网状组织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842398" y="2654691"/>
            <a:ext cx="5916295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构成：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网状细胞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（reticular cell    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和网状纤维</a:t>
            </a:r>
          </a:p>
          <a:p>
            <a:pPr marL="342900" indent="-342900" fontAlgn="auto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分布：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骨髓、脾、淋巴结等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 fontAlgn="auto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None/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AB5126-B3FB-F07E-7491-D063ECA5682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53022" y="1984852"/>
            <a:ext cx="4425768" cy="3401424"/>
            <a:chOff x="6653022" y="1984852"/>
            <a:chExt cx="4425768" cy="3401424"/>
          </a:xfrm>
        </p:grpSpPr>
        <p:sp>
          <p:nvSpPr>
            <p:cNvPr id="5" name="TextBox 6"/>
            <p:cNvSpPr txBox="1"/>
            <p:nvPr/>
          </p:nvSpPr>
          <p:spPr>
            <a:xfrm>
              <a:off x="6801652" y="4864306"/>
              <a:ext cx="4277138" cy="521970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网状组织光镜图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镀银染色</a:t>
              </a:r>
              <a:endParaRPr lang="zh-CN" altLang="en-US" sz="14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网状细胞；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网状纤维；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淋巴细胞。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A59435-6F3A-E9B1-A6C8-E0913274D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022" y="1984852"/>
              <a:ext cx="4280916" cy="286359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A03E23F-A2AB-0272-E45C-F4F43865297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60392" y="3005483"/>
            <a:ext cx="144000" cy="14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1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-170901864595868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79">
            <a:extLst>
              <a:ext uri="{FF2B5EF4-FFF2-40B4-BE49-F238E27FC236}">
                <a16:creationId xmlns:a16="http://schemas.microsoft.com/office/drawing/2014/main" id="{BF2E39EF-D472-C14C-B0EE-BD10E39516C6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134546" y="4520861"/>
            <a:ext cx="7076301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3340518" y="2009721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4"/>
            </p:custDataLst>
          </p:nvPr>
        </p:nvSpPr>
        <p:spPr bwMode="auto">
          <a:xfrm>
            <a:off x="4130674" y="2010515"/>
            <a:ext cx="707644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45458" y="2033692"/>
            <a:ext cx="5496901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分布广。细胞总类多，纤维数量较少，排列稀疏。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8485" y="2141051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3363728" y="281848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8"/>
            </p:custDataLst>
          </p:nvPr>
        </p:nvSpPr>
        <p:spPr bwMode="auto">
          <a:xfrm>
            <a:off x="4121391" y="2672405"/>
            <a:ext cx="7076440" cy="94932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44080" y="2725145"/>
            <a:ext cx="6236277" cy="8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细胞：成纤维细胞、巨噬细胞、肥大细胞、浆细胞、脂肪细胞、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未分化间充质细胞、白细胞。</a:t>
            </a:r>
          </a:p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纤维：胶原纤维、弹性纤维、网状纤维。</a:t>
            </a:r>
          </a:p>
        </p:txBody>
      </p:sp>
      <p:sp>
        <p:nvSpPr>
          <p:cNvPr id="9" name="文本框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51695" y="294981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32363" y="2527125"/>
            <a:ext cx="138393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疏松结缔组织</a:t>
            </a:r>
          </a:p>
        </p:txBody>
      </p: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>
            <a:off x="3024816" y="2314865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73A6928E-CC9F-E0F2-74C2-C85270139D2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340518" y="3782821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圆角矩形 79">
            <a:extLst>
              <a:ext uri="{FF2B5EF4-FFF2-40B4-BE49-F238E27FC236}">
                <a16:creationId xmlns:a16="http://schemas.microsoft.com/office/drawing/2014/main" id="{F92556B6-7EFC-672C-1B82-177CB1A6C00E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4130674" y="3783615"/>
            <a:ext cx="7076301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9">
            <a:extLst>
              <a:ext uri="{FF2B5EF4-FFF2-40B4-BE49-F238E27FC236}">
                <a16:creationId xmlns:a16="http://schemas.microsoft.com/office/drawing/2014/main" id="{D8D670B9-60AB-A8C9-81A8-7B69DA26418E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44080" y="3813777"/>
            <a:ext cx="4811319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细胞较少，纤维粗大、排列致密。</a:t>
            </a:r>
          </a:p>
        </p:txBody>
      </p:sp>
      <p:sp>
        <p:nvSpPr>
          <p:cNvPr id="20" name="文本框 21">
            <a:extLst>
              <a:ext uri="{FF2B5EF4-FFF2-40B4-BE49-F238E27FC236}">
                <a16:creationId xmlns:a16="http://schemas.microsoft.com/office/drawing/2014/main" id="{D8ED5DAF-E835-2046-137A-F663E5A1D8EB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428485" y="3914151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548584B-60A3-83A9-CF06-E3B7E8F1818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340518" y="4475545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0D4BA044-34CA-9566-AB18-CDB2E84ABDAF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399958" y="4557776"/>
            <a:ext cx="624790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包括规则致密结缔组织、不规则致密结缔组织、弹性组织。</a:t>
            </a: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018349C7-8DA4-3CA7-16E5-97456D196E32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428485" y="4606875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BDCD28E2-B5D6-A751-259F-211777004A82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632628" y="3837369"/>
            <a:ext cx="1383665" cy="144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致密结缔组织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400" b="1" spc="3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54351E-DB03-B7DA-81F5-0A23A0BEB29D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3016293" y="3970720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-170901864629888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3099153" y="1954029"/>
            <a:ext cx="622087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3"/>
            </p:custDataLst>
          </p:nvPr>
        </p:nvSpPr>
        <p:spPr bwMode="auto">
          <a:xfrm>
            <a:off x="3889310" y="1954823"/>
            <a:ext cx="7106698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45776" y="1984985"/>
            <a:ext cx="5771074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由大量群集脂肪细胞构成。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87121" y="2085359"/>
            <a:ext cx="443016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3099153" y="2850979"/>
            <a:ext cx="622087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7"/>
            </p:custDataLst>
          </p:nvPr>
        </p:nvSpPr>
        <p:spPr bwMode="auto">
          <a:xfrm>
            <a:off x="3889310" y="2745172"/>
            <a:ext cx="7106697" cy="79946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95040" y="2721527"/>
            <a:ext cx="6713188" cy="79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黄色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单泡脂肪组织：贮能、维持体温、缓冲、保护和填充等作用。</a:t>
            </a:r>
          </a:p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棕色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多泡脂肪组织：分布在新生儿肩胛间区、腋窝及颈后部。</a:t>
            </a:r>
          </a:p>
        </p:txBody>
      </p:sp>
      <p:sp>
        <p:nvSpPr>
          <p:cNvPr id="9" name="文本框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87121" y="2982309"/>
            <a:ext cx="443016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28485" y="440297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01772" y="2401887"/>
            <a:ext cx="91948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脂肪组织</a:t>
            </a:r>
          </a:p>
        </p:txBody>
      </p: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>
            <a:off x="2921252" y="2172176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6" name="文本框 4">
            <a:extLst>
              <a:ext uri="{FF2B5EF4-FFF2-40B4-BE49-F238E27FC236}">
                <a16:creationId xmlns:a16="http://schemas.microsoft.com/office/drawing/2014/main" id="{3F3FC796-17A5-6953-6D2D-939E0759663F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89551" y="4109085"/>
            <a:ext cx="87503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3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网状组织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09A301-1DB8-FC02-9BC3-8939C78F7309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2916500" y="3930218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969E4DAD-5C17-2633-432C-3AA9BA7BBB8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099154" y="3803491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圆角矩形 79">
            <a:extLst>
              <a:ext uri="{FF2B5EF4-FFF2-40B4-BE49-F238E27FC236}">
                <a16:creationId xmlns:a16="http://schemas.microsoft.com/office/drawing/2014/main" id="{2EACBB50-0D35-9859-BCE6-48F8B599010D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89310" y="3804285"/>
            <a:ext cx="7106698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BCF43C-DA0B-391D-8637-A6E0D0D14EC4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045776" y="3830199"/>
            <a:ext cx="362683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由网状细胞和网状纤维构成。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:a16="http://schemas.microsoft.com/office/drawing/2014/main" id="{0A707FDD-F4F2-0AD7-5F23-86556BD13E9D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187121" y="3934821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58CAE7-3DFD-2A8D-13B9-B7F53EFB465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108438" y="4612259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圆角矩形 18">
            <a:extLst>
              <a:ext uri="{FF2B5EF4-FFF2-40B4-BE49-F238E27FC236}">
                <a16:creationId xmlns:a16="http://schemas.microsoft.com/office/drawing/2014/main" id="{4EF6150B-2A99-9735-FC1F-93735887FF0D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3898594" y="4613211"/>
            <a:ext cx="7193198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710E27A6-2A1E-AAE8-CB76-4E5F6EED6932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045776" y="4775621"/>
            <a:ext cx="4939789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分布于骨髓、脾、淋巴结等器官。</a:t>
            </a:r>
          </a:p>
          <a:p>
            <a:pPr algn="l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</a:pP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5" name="文本框 21">
            <a:extLst>
              <a:ext uri="{FF2B5EF4-FFF2-40B4-BE49-F238E27FC236}">
                <a16:creationId xmlns:a16="http://schemas.microsoft.com/office/drawing/2014/main" id="{ABD4F683-C1B5-EF46-F102-963D78A26DF9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196405" y="4743589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-17090186463146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-170901864272627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455806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870343" y="3027089"/>
            <a:ext cx="2451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    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-170901864289786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8EEB6C-F37D-401A-1C4D-25E4EB8C9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33588" y="1935212"/>
            <a:ext cx="3633216" cy="3138297"/>
            <a:chOff x="7762528" y="1935212"/>
            <a:chExt cx="3633216" cy="3138297"/>
          </a:xfrm>
        </p:grpSpPr>
        <p:sp>
          <p:nvSpPr>
            <p:cNvPr id="9" name="Rectangle 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314155" y="4766804"/>
              <a:ext cx="2825015" cy="30670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间充质细胞立体模式图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FEAC3DE-A362-6DC6-76C5-B38E8292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528" y="1935212"/>
              <a:ext cx="3633216" cy="2831592"/>
            </a:xfrm>
            <a:prstGeom prst="rect">
              <a:avLst/>
            </a:prstGeom>
          </p:spPr>
        </p:pic>
      </p:grpSp>
      <p:sp>
        <p:nvSpPr>
          <p:cNvPr id="2" name="Shape 103"/>
          <p:cNvSpPr/>
          <p:nvPr>
            <p:custDataLst>
              <p:tags r:id="rId3"/>
            </p:custDataLst>
          </p:nvPr>
        </p:nvSpPr>
        <p:spPr>
          <a:xfrm>
            <a:off x="886269" y="2632129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Shape 103"/>
          <p:cNvSpPr/>
          <p:nvPr>
            <p:custDataLst>
              <p:tags r:id="rId4"/>
            </p:custDataLst>
          </p:nvPr>
        </p:nvSpPr>
        <p:spPr>
          <a:xfrm>
            <a:off x="886268" y="313716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Shape 103"/>
          <p:cNvSpPr/>
          <p:nvPr>
            <p:custDataLst>
              <p:tags r:id="rId5"/>
            </p:custDataLst>
          </p:nvPr>
        </p:nvSpPr>
        <p:spPr>
          <a:xfrm>
            <a:off x="886269" y="2632129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Shape 103"/>
          <p:cNvSpPr/>
          <p:nvPr>
            <p:custDataLst>
              <p:tags r:id="rId6"/>
            </p:custDataLst>
          </p:nvPr>
        </p:nvSpPr>
        <p:spPr>
          <a:xfrm>
            <a:off x="886268" y="313716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9199" y="961550"/>
            <a:ext cx="3047052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概       述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1052830" y="2178050"/>
            <a:ext cx="7181850" cy="3319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结缔组织（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connective tissue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）由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细胞外基质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构成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fontAlgn="auto">
              <a:lnSpc>
                <a:spcPct val="150000"/>
              </a:lnSpc>
              <a:buClr>
                <a:srgbClr val="0070C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细胞无极性，散居在细胞间质内，血管丰富</a:t>
            </a:r>
          </a:p>
          <a:p>
            <a:pPr algn="l" fontAlgn="auto">
              <a:lnSpc>
                <a:spcPct val="150000"/>
              </a:lnSpc>
              <a:buClr>
                <a:srgbClr val="0070C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包括固有结缔组织、血液、淋巴、软骨组织和骨组织等类型</a:t>
            </a:r>
          </a:p>
          <a:p>
            <a:pPr marL="228600" lvl="1" algn="l" fontAlgn="auto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具有连接、支持、营养、运输和保护等功能</a:t>
            </a:r>
          </a:p>
          <a:p>
            <a:pPr marL="228600" lvl="1" algn="l" fontAlgn="auto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来源：胚胎间充质（间充质细胞+基质）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fontAlgn="auto">
              <a:lnSpc>
                <a:spcPct val="300000"/>
              </a:lnSpc>
              <a:buClr>
                <a:srgbClr val="0070C0"/>
              </a:buClr>
              <a:buNone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292113" y="1638340"/>
            <a:ext cx="1721224" cy="42332"/>
            <a:chOff x="1387735" y="1455135"/>
            <a:chExt cx="1721224" cy="4233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87735" y="1455135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87735" y="1497467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F1B1BE-0677-54CB-0D4F-90AEEEB130F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457464" y="2428766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5-170901864311628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/>
          <p:nvPr>
            <p:custDataLst>
              <p:tags r:id="rId2"/>
            </p:custDataLst>
          </p:nvPr>
        </p:nvSpPr>
        <p:spPr>
          <a:xfrm>
            <a:off x="647367" y="2053417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Shape 103"/>
          <p:cNvSpPr/>
          <p:nvPr>
            <p:custDataLst>
              <p:tags r:id="rId3"/>
            </p:custDataLst>
          </p:nvPr>
        </p:nvSpPr>
        <p:spPr>
          <a:xfrm>
            <a:off x="647366" y="2558456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Shape 103"/>
          <p:cNvSpPr/>
          <p:nvPr>
            <p:custDataLst>
              <p:tags r:id="rId4"/>
            </p:custDataLst>
          </p:nvPr>
        </p:nvSpPr>
        <p:spPr>
          <a:xfrm>
            <a:off x="647367" y="2053417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Shape 103"/>
          <p:cNvSpPr/>
          <p:nvPr>
            <p:custDataLst>
              <p:tags r:id="rId5"/>
            </p:custDataLst>
          </p:nvPr>
        </p:nvSpPr>
        <p:spPr>
          <a:xfrm>
            <a:off x="647366" y="2558456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471560" y="1246896"/>
            <a:ext cx="2412338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分       类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4" name="组合 23"/>
          <p:cNvGrpSpPr/>
          <p:nvPr>
            <p:custDataLst>
              <p:tags r:id="rId7"/>
            </p:custDataLst>
          </p:nvPr>
        </p:nvGrpSpPr>
        <p:grpSpPr>
          <a:xfrm>
            <a:off x="2817117" y="1919256"/>
            <a:ext cx="1721224" cy="42332"/>
            <a:chOff x="1387735" y="1455135"/>
            <a:chExt cx="1721224" cy="4233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387735" y="1455135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387735" y="1497467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F572DFE-4535-8CF2-5236-32C077DB86DB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3931282" y="2185297"/>
            <a:ext cx="5142948" cy="2876306"/>
            <a:chOff x="1953394" y="1747975"/>
            <a:chExt cx="5142948" cy="2876306"/>
          </a:xfrm>
        </p:grpSpPr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1953394" y="3300842"/>
              <a:ext cx="4555102" cy="132343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indent="0" algn="l" fontAlgn="auto">
                <a:lnSpc>
                  <a:spcPct val="200000"/>
                </a:lnSpc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脂肪组织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adipose tissue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algn="l" fontAlgn="auto"/>
              <a:endPara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indent="0" algn="l" fontAlgn="auto"/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网状组织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reticular tissue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65EDBF-A273-587C-12F5-D816F872A97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953394" y="1747975"/>
              <a:ext cx="5142948" cy="149585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indent="0" algn="l" fontAlgn="auto">
                <a:lnSpc>
                  <a:spcPct val="250000"/>
                </a:lnSpc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疏松结缔组织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loose connective tissue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algn="l" fontAlgn="auto">
                <a:lnSpc>
                  <a:spcPct val="250000"/>
                </a:lnSpc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致密结缔组织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dense connective tissue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8F88A06D-D138-40EF-81DC-49D2C2F6137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598214" y="2656766"/>
            <a:ext cx="253552" cy="2282089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227581-7DC4-4573-0E14-76617A49795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224084" y="2665910"/>
            <a:ext cx="144000" cy="14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219E6E-7649-CDF9-CB54-EF475AE275C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255330" y="3419052"/>
            <a:ext cx="144000" cy="14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0C45B5-658F-DB7A-3E39-1C3605D945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771628" y="4095907"/>
            <a:ext cx="144000" cy="14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760F83-53E4-5024-2FAA-9DBCFD5A4DA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843628" y="4802847"/>
            <a:ext cx="144000" cy="14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354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-170901864316287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506787" y="3044825"/>
            <a:ext cx="533717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一、疏松结缔组织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-170901864324039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937628" y="62769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9219EF-02C7-BC92-D3A0-AE31B847729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10515" y="1416315"/>
            <a:ext cx="7303540" cy="4430123"/>
            <a:chOff x="457200" y="1416315"/>
            <a:chExt cx="7303540" cy="44301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578AE64-D059-0D8B-ABE7-1B4C6C932ACB}"/>
                </a:ext>
              </a:extLst>
            </p:cNvPr>
            <p:cNvGrpSpPr/>
            <p:nvPr/>
          </p:nvGrpSpPr>
          <p:grpSpPr>
            <a:xfrm>
              <a:off x="711584" y="1416315"/>
              <a:ext cx="7049156" cy="2458702"/>
              <a:chOff x="715703" y="1416315"/>
              <a:chExt cx="7049156" cy="245870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715703" y="1416315"/>
                <a:ext cx="169354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rgbClr val="127FB8"/>
                  </a:buClr>
                </a:pPr>
                <a:r>
                  <a:rPr lang="zh-CN" altLang="en-US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组成：</a:t>
                </a: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174115" y="1969612"/>
                <a:ext cx="6590744" cy="19054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fontAlgn="auto">
                  <a:lnSpc>
                    <a:spcPts val="35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细胞：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成纤维细胞、巨噬细胞、浆细胞、肥大细胞、</a:t>
                </a:r>
              </a:p>
              <a:p>
                <a:pPr fontAlgn="auto">
                  <a:lnSpc>
                    <a:spcPts val="3500"/>
                  </a:lnSpc>
                  <a:buClr>
                    <a:srgbClr val="127FB8"/>
                  </a:buClr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脂肪细胞、未分化间充质细胞、白细胞。</a:t>
                </a:r>
                <a:endParaRPr 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 fontAlgn="auto">
                  <a:lnSpc>
                    <a:spcPts val="35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纤维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胶原纤维、弹性纤维和网状纤维。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endParaRPr>
              </a:p>
              <a:p>
                <a:pPr marL="342900" indent="-342900" fontAlgn="auto">
                  <a:lnSpc>
                    <a:spcPts val="35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基质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蛋白聚糖、纤维粘连蛋白和组织液等。</a:t>
                </a:r>
              </a:p>
              <a:p>
                <a:pPr marL="342900" indent="-342900" fontAlgn="auto">
                  <a:lnSpc>
                    <a:spcPts val="35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57200" y="3784399"/>
              <a:ext cx="2928112" cy="65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结构特点：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69996" y="4441245"/>
              <a:ext cx="4855982" cy="1405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分布广泛；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细胞种类多，纤维数量少，排列稀疏；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血管、神经丰富。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1DD924-6A4D-9817-7BC8-D5C86B121E2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19727" y="1862288"/>
            <a:ext cx="4540250" cy="3542538"/>
            <a:chOff x="7219727" y="1862288"/>
            <a:chExt cx="4540250" cy="3542538"/>
          </a:xfrm>
        </p:grpSpPr>
        <p:sp>
          <p:nvSpPr>
            <p:cNvPr id="16" name="Rectangle 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219727" y="4882856"/>
              <a:ext cx="4540250" cy="52197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疏松结缔组织光镜图</a:t>
              </a:r>
            </a:p>
            <a:p>
              <a:pPr algn="ctr"/>
              <a:r>
                <a:rPr 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巨噬细胞；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肥大细胞；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胶原纤维；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弹性纤维。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89A6226-3CA8-B7FD-0E62-A2333159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251" y="1862288"/>
              <a:ext cx="4313850" cy="289259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-170901864335010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20329" y="1462590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（一）细胞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9170" y="6435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一、疏松结缔组织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结缔组织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1B258E-3A6E-FD87-AD40-CA957027606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16604" y="2199825"/>
            <a:ext cx="6435983" cy="3482975"/>
            <a:chOff x="695325" y="2314575"/>
            <a:chExt cx="6435983" cy="3482975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724158" y="2713355"/>
              <a:ext cx="6407150" cy="30841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细胞较大，多突起。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大，卵圆形，色浅，核仁明显。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弱嗜碱性，与蛋白质合成相关的细胞器丰富。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功能：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可形成纤维、基质，合成生物活性物质等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静止状态时称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纤维细胞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695325" y="2314575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成纤维细胞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fibroblast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EB27D9-267A-E37E-5B92-0165DB8C2C6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621995" y="1716765"/>
            <a:ext cx="4119880" cy="3740940"/>
            <a:chOff x="7105804" y="1716765"/>
            <a:chExt cx="4119880" cy="37409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5804" y="1716765"/>
              <a:ext cx="4119880" cy="3086735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7601104" y="4883665"/>
              <a:ext cx="3624580" cy="574040"/>
              <a:chOff x="12599" y="8028"/>
              <a:chExt cx="5708" cy="904"/>
            </a:xfrm>
          </p:grpSpPr>
          <p:sp>
            <p:nvSpPr>
              <p:cNvPr id="10" name="TextBox 8"/>
              <p:cNvSpPr txBox="1"/>
              <p:nvPr/>
            </p:nvSpPr>
            <p:spPr>
              <a:xfrm>
                <a:off x="13604" y="8028"/>
                <a:ext cx="2948" cy="483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成纤维细胞光镜图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599" y="8342"/>
                <a:ext cx="5708" cy="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1.成纤维细胞；2.胶原纤维；3.弹性纤维。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3824C42-49E8-25E4-C09D-A3EF342B2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45709" y="235535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FlNjc3ZTRhN2JlOTQyMDk1MzY2MjYwMDU4NjgyZDUifQ=="/>
  <p:tag name="KSO_WPP_MARK_KEY" val="8c9dd58b-0efb-4370-9940-b60411974b1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9"/>
  <p:tag name="TOP" val="306"/>
  <p:tag name="WIDTH" val="23"/>
  <p:tag name="HEIGHT" val="25"/>
  <p:tag name="ID" val="1709020334319096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60"/>
  <p:tag name="TOP" val="176"/>
  <p:tag name="WIDTH" val="457"/>
  <p:tag name="HEIGHT" val="248"/>
  <p:tag name="ID" val="1709020335482562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7"/>
  <p:tag name="TOP" val="202"/>
  <p:tag name="WIDTH" val="11"/>
  <p:tag name="HEIGHT" val="11"/>
  <p:tag name="ID" val="170902033549809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570116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"/>
  <p:tag name="TOP" val="107"/>
  <p:tag name="WIDTH" val="214"/>
  <p:tag name="HEIGHT" val="53"/>
  <p:tag name="ID" val="1709020335513753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4"/>
  <p:tag name="TOP" val="46"/>
  <p:tag name="WIDTH" val="818"/>
  <p:tag name="HEIGHT" val="65"/>
  <p:tag name="ID" val="1709020335528814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544845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"/>
  <p:tag name="TOP" val="168"/>
  <p:tag name="WIDTH" val="423"/>
  <p:tag name="HEIGHT" val="302"/>
  <p:tag name="ID" val="170902033556049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59"/>
  <p:tag name="TOP" val="170"/>
  <p:tag name="WIDTH" val="466"/>
  <p:tag name="HEIGHT" val="279"/>
  <p:tag name="ID" val="170902033557575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70"/>
  <p:tag name="WIDTH" val="960"/>
  <p:tag name="HEIGHT" val="125"/>
  <p:tag name="ID" val="170902033433464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67"/>
  <p:tag name="TOP" val="179"/>
  <p:tag name="WIDTH" val="11"/>
  <p:tag name="HEIGHT" val="11"/>
  <p:tag name="ID" val="1709020335591567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695616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"/>
  <p:tag name="TOP" val="115"/>
  <p:tag name="WIDTH" val="334"/>
  <p:tag name="HEIGHT" val="53"/>
  <p:tag name="ID" val="1709020335606375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5"/>
  <p:tag name="WIDTH" val="818"/>
  <p:tag name="HEIGHT" val="65"/>
  <p:tag name="ID" val="1709020335621567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636779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55"/>
  <p:tag name="TOP" val="171"/>
  <p:tag name="WIDTH" val="292"/>
  <p:tag name="HEIGHT" val="31"/>
  <p:tag name="ID" val="1709020335652388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"/>
  <p:tag name="TOP" val="205"/>
  <p:tag name="WIDTH" val="354"/>
  <p:tag name="HEIGHT" val="245"/>
  <p:tag name="ID" val="1709020335668134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3"/>
  <p:tag name="TOP" val="159"/>
  <p:tag name="WIDTH" val="555"/>
  <p:tag name="HEIGHT" val="264"/>
  <p:tag name="ID" val="170902033568383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2417390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7"/>
  <p:tag name="TOP" val="182"/>
  <p:tag name="WIDTH" val="11"/>
  <p:tag name="HEIGHT" val="11"/>
  <p:tag name="ID" val="1709020335699080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772290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04"/>
  <p:tag name="TOP" val="120"/>
  <p:tag name="WIDTH" val="550"/>
  <p:tag name="HEIGHT" val="309"/>
  <p:tag name="ID" val="1709020335714253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1"/>
  <p:tag name="TOP" val="437"/>
  <p:tag name="WIDTH" val="352"/>
  <p:tag name="HEIGHT" val="39"/>
  <p:tag name="ID" val="1709020335729889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5"/>
  <p:tag name="WIDTH" val="818"/>
  <p:tag name="HEIGHT" val="65"/>
  <p:tag name="ID" val="1709020335745305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760719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88039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5776469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79174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8"/>
  <p:tag name="TOP" val="176"/>
  <p:tag name="WIDTH" val="191"/>
  <p:tag name="HEIGHT" val="29"/>
  <p:tag name="ID" val="1709020334349863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"/>
  <p:tag name="TOP" val="106"/>
  <p:tag name="WIDTH" val="334"/>
  <p:tag name="HEIGHT" val="53"/>
  <p:tag name="ID" val="1709020335808135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3"/>
  <p:tag name="TOP" val="170"/>
  <p:tag name="WIDTH" val="544"/>
  <p:tag name="HEIGHT" val="294"/>
  <p:tag name="ID" val="1709020335823939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56"/>
  <p:tag name="TOP" val="114"/>
  <p:tag name="WIDTH" val="247"/>
  <p:tag name="HEIGHT" val="377"/>
  <p:tag name="ID" val="1709020335839687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7"/>
  <p:tag name="TOP" val="182"/>
  <p:tag name="WIDTH" val="11"/>
  <p:tag name="HEIGHT" val="11"/>
  <p:tag name="ID" val="1709020335855202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987790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3"/>
  <p:tag name="WIDTH" val="818"/>
  <p:tag name="HEIGHT" val="65"/>
  <p:tag name="ID" val="170902033587098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886716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113"/>
  <p:tag name="WIDTH" val="334"/>
  <p:tag name="HEIGHT" val="53"/>
  <p:tag name="ID" val="170902033590234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14"/>
  <p:tag name="TOP" val="254"/>
  <p:tag name="WIDTH" val="160"/>
  <p:tag name="HEIGHT" val="29"/>
  <p:tag name="ID" val="1709020334365215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9"/>
  <p:tag name="TOP" val="175"/>
  <p:tag name="WIDTH" val="502"/>
  <p:tag name="HEIGHT" val="253"/>
  <p:tag name="ID" val="1709020335917507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4"/>
  <p:tag name="TOP" val="186"/>
  <p:tag name="WIDTH" val="11"/>
  <p:tag name="HEIGHT" val="11"/>
  <p:tag name="ID" val="1709020335948892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112166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5964454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98013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28"/>
  <p:tag name="WIDTH" val="334"/>
  <p:tag name="HEIGHT" val="53"/>
  <p:tag name="ID" val="170902033599562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37"/>
  <p:tag name="TOP" val="219"/>
  <p:tag name="WIDTH" val="608"/>
  <p:tag name="HEIGHT" val="43"/>
  <p:tag name="ID" val="1709020336011719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30"/>
  <p:tag name="TOP" val="185"/>
  <p:tag name="WIDTH" val="311"/>
  <p:tag name="HEIGHT" val="31"/>
  <p:tag name="ID" val="170902033602730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15"/>
  <p:tag name="TOP" val="323"/>
  <p:tag name="WIDTH" val="124"/>
  <p:tag name="HEIGHT" val="29"/>
  <p:tag name="ID" val="1709020334380435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9"/>
  <p:tag name="TOP" val="265"/>
  <p:tag name="WIDTH" val="545"/>
  <p:tag name="HEIGHT" val="110"/>
  <p:tag name="ID" val="1709020336043100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2"/>
  <p:tag name="TOP" val="185"/>
  <p:tag name="WIDTH" val="266"/>
  <p:tag name="HEIGHT" val="242"/>
  <p:tag name="ID" val="1709020336058305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18950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8"/>
  <p:tag name="TOP" val="120"/>
  <p:tag name="WIDTH" val="584"/>
  <p:tag name="HEIGHT" val="328"/>
  <p:tag name="ID" val="1709020336073447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7"/>
  <p:tag name="TOP" val="446"/>
  <p:tag name="WIDTH" val="363"/>
  <p:tag name="HEIGHT" val="39"/>
  <p:tag name="ID" val="1709020336088623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103869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119959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297783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135963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151887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8"/>
  <p:tag name="TOP" val="173"/>
  <p:tag name="WIDTH" val="84"/>
  <p:tag name="HEIGHT" val="48"/>
  <p:tag name="ID" val="1709020334395936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131"/>
  <p:tag name="WIDTH" val="334"/>
  <p:tag name="HEIGHT" val="53"/>
  <p:tag name="ID" val="1709020336168094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21"/>
  <p:tag name="TOP" val="193"/>
  <p:tag name="WIDTH" val="437"/>
  <p:tag name="HEIGHT" val="273"/>
  <p:tag name="ID" val="1709020336183675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0"/>
  <p:tag name="TOP" val="181"/>
  <p:tag name="WIDTH" val="300"/>
  <p:tag name="HEIGHT" val="272"/>
  <p:tag name="ID" val="1709020336198575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23"/>
  <p:tag name="TOP" val="204"/>
  <p:tag name="WIDTH" val="11"/>
  <p:tag name="HEIGHT" val="11"/>
  <p:tag name="ID" val="170902033621373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439319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"/>
  <p:tag name="TOP" val="46"/>
  <p:tag name="WIDTH" val="818"/>
  <p:tag name="HEIGHT" val="65"/>
  <p:tag name="ID" val="1709020336229317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244936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"/>
  <p:tag name="TOP" val="113"/>
  <p:tag name="WIDTH" val="334"/>
  <p:tag name="HEIGHT" val="53"/>
  <p:tag name="ID" val="1709020336260344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8"/>
  <p:tag name="TOP" val="319"/>
  <p:tag name="WIDTH" val="84"/>
  <p:tag name="HEIGHT" val="48"/>
  <p:tag name="ID" val="1709020334411223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0"/>
  <p:tag name="TOP" val="185"/>
  <p:tag name="WIDTH" val="555"/>
  <p:tag name="HEIGHT" val="276"/>
  <p:tag name="ID" val="1709020336275644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4"/>
  <p:tag name="TOP" val="437"/>
  <p:tag name="WIDTH" val="181"/>
  <p:tag name="HEIGHT" val="24"/>
  <p:tag name="ID" val="1709020336306970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1"/>
  <p:tag name="TOP" val="196"/>
  <p:tag name="WIDTH" val="11"/>
  <p:tag name="HEIGHT" val="11"/>
  <p:tag name="ID" val="1709020336321790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1"/>
  <p:tag name="TOP" val="353"/>
  <p:tag name="WIDTH" val="11"/>
  <p:tag name="HEIGHT" val="11"/>
  <p:tag name="ID" val="1709020336337791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593425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35345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9"/>
  <p:tag name="TOP" val="243"/>
  <p:tag name="WIDTH" val="84"/>
  <p:tag name="HEIGHT" val="48"/>
  <p:tag name="ID" val="170902033442739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369405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98"/>
  <p:tag name="WIDTH" val="334"/>
  <p:tag name="HEIGHT" val="53"/>
  <p:tag name="ID" val="1709020336384758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279"/>
  <p:tag name="WIDTH" val="452"/>
  <p:tag name="HEIGHT" val="203"/>
  <p:tag name="ID" val="1709020336400955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2"/>
  <p:tag name="TOP" val="155"/>
  <p:tag name="WIDTH" val="311"/>
  <p:tag name="HEIGHT" val="31"/>
  <p:tag name="ID" val="1709020336416870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180"/>
  <p:tag name="WIDTH" val="303"/>
  <p:tag name="HEIGHT" val="110"/>
  <p:tag name="ID" val="1709020336432930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20"/>
  <p:tag name="TOP" val="200"/>
  <p:tag name="WIDTH" val="485"/>
  <p:tag name="HEIGHT" val="228"/>
  <p:tag name="ID" val="1709020336448575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1"/>
  <p:tag name="TOP" val="167"/>
  <p:tag name="WIDTH" val="11"/>
  <p:tag name="HEIGHT" val="11"/>
  <p:tag name="ID" val="1709020336464375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5"/>
  <p:tag name="TOP" val="425"/>
  <p:tag name="WIDTH" val="11"/>
  <p:tag name="HEIGHT" val="11"/>
  <p:tag name="ID" val="1709020336479578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9"/>
  <p:tag name="TOP" val="171"/>
  <p:tag name="WIDTH" val="288"/>
  <p:tag name="HEIGHT" val="48"/>
  <p:tag name="ID" val="1709020334443127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702153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5"/>
  <p:tag name="WIDTH" val="818"/>
  <p:tag name="HEIGHT" val="65"/>
  <p:tag name="ID" val="1709020336494553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509814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"/>
  <p:tag name="TOP" val="131"/>
  <p:tag name="WIDTH" val="334"/>
  <p:tag name="HEIGHT" val="53"/>
  <p:tag name="ID" val="1709020336525462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7"/>
  <p:tag name="TOP" val="195"/>
  <p:tag name="WIDTH" val="448"/>
  <p:tag name="HEIGHT" val="223"/>
  <p:tag name="ID" val="1709020336540564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0"/>
  <p:tag name="TOP" val="113"/>
  <p:tag name="WIDTH" val="286"/>
  <p:tag name="HEIGHT" val="361"/>
  <p:tag name="ID" val="170902033655624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3"/>
  <p:tag name="TOP" val="208"/>
  <p:tag name="WIDTH" val="11"/>
  <p:tag name="HEIGHT" val="11"/>
  <p:tag name="ID" val="1709020336572003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81223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215443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9"/>
  <p:tag name="TOP" val="244"/>
  <p:tag name="WIDTH" val="288"/>
  <p:tag name="HEIGHT" val="48"/>
  <p:tag name="ID" val="1709020334458412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587304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602767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2"/>
  <p:tag name="TOP" val="137"/>
  <p:tag name="WIDTH" val="334"/>
  <p:tag name="HEIGHT" val="53"/>
  <p:tag name="ID" val="1709020336618182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32"/>
  <p:tag name="TOP" val="205"/>
  <p:tag name="WIDTH" val="405"/>
  <p:tag name="HEIGHT" val="231"/>
  <p:tag name="ID" val="1709020336633460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5"/>
  <p:tag name="TOP" val="157"/>
  <p:tag name="WIDTH" val="337"/>
  <p:tag name="HEIGHT" val="268"/>
  <p:tag name="ID" val="1709020336648700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6"/>
  <p:tag name="TOP" val="217"/>
  <p:tag name="WIDTH" val="11"/>
  <p:tag name="HEIGHT" val="11"/>
  <p:tag name="ID" val="1709020336664733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4919745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680374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9"/>
  <p:tag name="TOP" val="317"/>
  <p:tag name="WIDTH" val="296"/>
  <p:tag name="HEIGHT" val="48"/>
  <p:tag name="ID" val="1709020334473902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695662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"/>
  <p:tag name="TOP" val="117"/>
  <p:tag name="WIDTH" val="334"/>
  <p:tag name="HEIGHT" val="53"/>
  <p:tag name="ID" val="1709020336710743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182"/>
  <p:tag name="WIDTH" val="523"/>
  <p:tag name="HEIGHT" val="257"/>
  <p:tag name="ID" val="1709020336726020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33"/>
  <p:tag name="TOP" val="195"/>
  <p:tag name="WIDTH" val="399"/>
  <p:tag name="HEIGHT" val="233"/>
  <p:tag name="ID" val="1709020336741681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194"/>
  <p:tag name="WIDTH" val="11"/>
  <p:tag name="HEIGHT" val="11"/>
  <p:tag name="ID" val="170902033675668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043798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16851189743"/>
  <p:tag name="LEFT" val="672"/>
  <p:tag name="TOP" val="414"/>
  <p:tag name="WIDTH" val="215"/>
  <p:tag name="HEIGHT" val="4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3"/>
  <p:tag name="TOP" val="187"/>
  <p:tag name="WIDTH" val="19"/>
  <p:tag name="HEIGHT" val="18"/>
  <p:tag name="ID" val="1709020334489860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7"/>
  <p:tag name="WIDTH" val="818"/>
  <p:tag name="HEIGHT" val="65"/>
  <p:tag name="ID" val="1709020336787186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802102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"/>
  <p:tag name="TOP" val="109"/>
  <p:tag name="WIDTH" val="334"/>
  <p:tag name="HEIGHT" val="53"/>
  <p:tag name="ID" val="1709020336817230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169"/>
  <p:tag name="WIDTH" val="560"/>
  <p:tag name="HEIGHT" val="326"/>
  <p:tag name="ID" val="1709020336831924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7"/>
  <p:tag name="TOP" val="181"/>
  <p:tag name="WIDTH" val="11"/>
  <p:tag name="HEIGHT" val="11"/>
  <p:tag name="ID" val="1709020336848199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57"/>
  <p:tag name="TOP" val="304"/>
  <p:tag name="WIDTH" val="11"/>
  <p:tag name="HEIGHT" val="11"/>
  <p:tag name="ID" val="1709020336863847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17852370623"/>
  <p:tag name="LEFT" val="378"/>
  <p:tag name="TOP" val="197"/>
  <p:tag name="WIDTH" val="203"/>
  <p:tag name="HEIGHT" val="14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2"/>
  <p:tag name="TOP" val="334"/>
  <p:tag name="WIDTH" val="21"/>
  <p:tag name="HEIGHT" val="18"/>
  <p:tag name="ID" val="1709020334505339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090764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0336879845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62"/>
  <p:tag name="TOP" val="239"/>
  <p:tag name="WIDTH" val="447"/>
  <p:tag name="HEIGHT" val="60"/>
  <p:tag name="ID" val="1709020336895439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200178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5"/>
  <p:tag name="TOP" val="58"/>
  <p:tag name="WIDTH" val="818"/>
  <p:tag name="HEIGHT" val="65"/>
  <p:tag name="ID" val="1709020336910687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6925949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136"/>
  <p:tag name="WIDTH" val="405"/>
  <p:tag name="HEIGHT" val="53"/>
  <p:tag name="ID" val="1709020336941098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15"/>
  <p:tag name="TOP" val="204"/>
  <p:tag name="WIDTH" val="394"/>
  <p:tag name="HEIGHT" val="194"/>
  <p:tag name="ID" val="1709020336956753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4"/>
  <p:tag name="TOP" val="163"/>
  <p:tag name="WIDTH" val="284"/>
  <p:tag name="HEIGHT" val="261"/>
  <p:tag name="ID" val="1709020336972241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4"/>
  <p:tag name="TOP" val="315"/>
  <p:tag name="WIDTH" val="11"/>
  <p:tag name="HEIGHT" val="11"/>
  <p:tag name="ID" val="1709020336988120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LEFT" val="307"/>
  <p:tag name="TOP" val="254"/>
  <p:tag name="WIDTH" val="23"/>
  <p:tag name="HEIGHT" val="25"/>
  <p:tag name="ID" val="1709020334520791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278259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5"/>
  <p:tag name="TOP" val="56"/>
  <p:tag name="WIDTH" val="818"/>
  <p:tag name="HEIGHT" val="72"/>
  <p:tag name="ID" val="170902033700392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7019838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4"/>
  <p:tag name="TOP" val="128"/>
  <p:tag name="WIDTH" val="791"/>
  <p:tag name="HEIGHT" val="265"/>
  <p:tag name="ID" val="1709020337035334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4"/>
  <p:tag name="TOP" val="338"/>
  <p:tag name="WIDTH" val="467"/>
  <p:tag name="HEIGHT" val="152"/>
  <p:tag name="ID" val="1709020337051264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324482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13"/>
  <p:tag name="TOP" val="395"/>
  <p:tag name="WIDTH" val="123"/>
  <p:tag name="HEIGHT" val="29"/>
  <p:tag name="ID" val="1709020334536368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0337067180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020337081877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401698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72"/>
  <p:tag name="WIDTH" val="818"/>
  <p:tag name="HEIGHT" val="72"/>
  <p:tag name="ID" val="1709020337096776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7112634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"/>
  <p:tag name="TOP" val="142"/>
  <p:tag name="WIDTH" val="829"/>
  <p:tag name="HEIGHT" val="53"/>
  <p:tag name="ID" val="1709020337128377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8"/>
  <p:tag name="TOP" val="170"/>
  <p:tag name="WIDTH" val="756"/>
  <p:tag name="HEIGHT" val="262"/>
  <p:tag name="ID" val="170902033714442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479490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3"/>
  <p:tag name="TOP" val="390"/>
  <p:tag name="WIDTH" val="84"/>
  <p:tag name="HEIGHT" val="48"/>
  <p:tag name="ID" val="1709020334551953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72"/>
  <p:tag name="WIDTH" val="818"/>
  <p:tag name="HEIGHT" val="72"/>
  <p:tag name="ID" val="1709020337159688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717566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145"/>
  <p:tag name="WIDTH" val="597"/>
  <p:tag name="HEIGHT" val="53"/>
  <p:tag name="ID" val="1709020337190524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159"/>
  <p:tag name="WIDTH" val="769"/>
  <p:tag name="HEIGHT" val="270"/>
  <p:tag name="ID" val="1709020337206162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527496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0337221413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020337236907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61922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5"/>
  <p:tag name="TOP" val="388"/>
  <p:tag name="WIDTH" val="296"/>
  <p:tag name="HEIGHT" val="48"/>
  <p:tag name="ID" val="1709020334567389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7"/>
  <p:tag name="WIDTH" val="818"/>
  <p:tag name="HEIGHT" val="65"/>
  <p:tag name="ID" val="1709020337252056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726751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"/>
  <p:tag name="TOP" val="209"/>
  <p:tag name="WIDTH" val="465"/>
  <p:tag name="HEIGHT" val="145"/>
  <p:tag name="ID" val="1709020337282835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3"/>
  <p:tag name="TOP" val="156"/>
  <p:tag name="WIDTH" val="348"/>
  <p:tag name="HEIGHT" val="267"/>
  <p:tag name="ID" val="1709020337298107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6"/>
  <p:tag name="TOP" val="236"/>
  <p:tag name="WIDTH" val="11"/>
  <p:tag name="HEIGHT" val="11"/>
  <p:tag name="ID" val="1709020337313714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5958680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355"/>
  <p:tag name="WIDTH" val="557"/>
  <p:tag name="HEIGHT" val="48"/>
  <p:tag name="ID" val="1709020337329236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3"/>
  <p:tag name="TOP" val="158"/>
  <p:tag name="WIDTH" val="48"/>
  <p:tag name="HEIGHT" val="48"/>
  <p:tag name="ID" val="1709020337345609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158"/>
  <p:tag name="WIDTH" val="557"/>
  <p:tag name="HEIGHT" val="48"/>
  <p:tag name="ID" val="1709020337361511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50"/>
  <p:tag name="TOP" val="160"/>
  <p:tag name="WIDTH" val="432"/>
  <p:tag name="HEIGHT" val="43"/>
  <p:tag name="ID" val="170902033737714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7"/>
  <p:tag name="TOP" val="409"/>
  <p:tag name="WIDTH" val="19"/>
  <p:tag name="HEIGHT" val="17"/>
  <p:tag name="ID" val="17090203345832639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168"/>
  <p:tag name="WIDTH" val="34"/>
  <p:tag name="HEIGHT" val="27"/>
  <p:tag name="ID" val="1709020337392373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64"/>
  <p:tag name="TOP" val="221"/>
  <p:tag name="WIDTH" val="48"/>
  <p:tag name="HEIGHT" val="48"/>
  <p:tag name="ID" val="1709020337407700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882_3*l_h_i*1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4"/>
  <p:tag name="TOP" val="210"/>
  <p:tag name="WIDTH" val="557"/>
  <p:tag name="HEIGHT" val="74"/>
  <p:tag name="ID" val="1709020337423948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9"/>
  <p:tag name="TOP" val="214"/>
  <p:tag name="WIDTH" val="491"/>
  <p:tag name="HEIGHT" val="69"/>
  <p:tag name="ID" val="1709020337440107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1"/>
  <p:tag name="TOP" val="232"/>
  <p:tag name="WIDTH" val="34"/>
  <p:tag name="HEIGHT" val="27"/>
  <p:tag name="ID" val="1709020337456129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LEFT" val="128"/>
  <p:tag name="TOP" val="198"/>
  <p:tag name="WIDTH" val="108"/>
  <p:tag name="HEIGHT" val="55"/>
  <p:tag name="ID" val="1709020337471325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LEFT" val="238"/>
  <p:tag name="TOP" val="182"/>
  <p:tag name="WIDTH" val="0"/>
  <p:tag name="HEIGHT" val="79"/>
  <p:tag name="ID" val="1709020337486335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3"/>
  <p:tag name="TOP" val="297"/>
  <p:tag name="WIDTH" val="48"/>
  <p:tag name="HEIGHT" val="48"/>
  <p:tag name="ID" val="1709020337516882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297"/>
  <p:tag name="WIDTH" val="557"/>
  <p:tag name="HEIGHT" val="48"/>
  <p:tag name="ID" val="1709020337532473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9"/>
  <p:tag name="TOP" val="300"/>
  <p:tag name="WIDTH" val="378"/>
  <p:tag name="HEIGHT" val="43"/>
  <p:tag name="ID" val="170902033754769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2680305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308"/>
  <p:tag name="WIDTH" val="34"/>
  <p:tag name="HEIGHT" val="27"/>
  <p:tag name="ID" val="1709020337563430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63"/>
  <p:tag name="TOP" val="352"/>
  <p:tag name="WIDTH" val="48"/>
  <p:tag name="HEIGHT" val="48"/>
  <p:tag name="ID" val="1709020337578524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6"/>
  <p:tag name="TOP" val="358"/>
  <p:tag name="WIDTH" val="491"/>
  <p:tag name="HEIGHT" val="43"/>
  <p:tag name="ID" val="1709020337593935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362"/>
  <p:tag name="WIDTH" val="34"/>
  <p:tag name="HEIGHT" val="27"/>
  <p:tag name="ID" val="1709020337609775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LEFT" val="128"/>
  <p:tag name="TOP" val="302"/>
  <p:tag name="WIDTH" val="108"/>
  <p:tag name="HEIGHT" val="113"/>
  <p:tag name="ID" val="1709020337625215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LEFT" val="237"/>
  <p:tag name="TOP" val="312"/>
  <p:tag name="WIDTH" val="0"/>
  <p:tag name="HEIGHT" val="79"/>
  <p:tag name="ID" val="1709020337640436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62988898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44"/>
  <p:tag name="TOP" val="153"/>
  <p:tag name="WIDTH" val="48"/>
  <p:tag name="HEIGHT" val="48"/>
  <p:tag name="ID" val="1709020337655944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06"/>
  <p:tag name="TOP" val="153"/>
  <p:tag name="WIDTH" val="559"/>
  <p:tag name="HEIGHT" val="48"/>
  <p:tag name="ID" val="1709020337672159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18"/>
  <p:tag name="TOP" val="156"/>
  <p:tag name="WIDTH" val="454"/>
  <p:tag name="HEIGHT" val="43"/>
  <p:tag name="ID" val="170902033768784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80"/>
  <p:tag name="WIDTH" val="960"/>
  <p:tag name="HEIGHT" val="192"/>
  <p:tag name="ID" val="1709020334211171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126"/>
  <p:tag name="WIDTH" val="71"/>
  <p:tag name="HEIGHT" val="61"/>
  <p:tag name="ID" val="1709020334598872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50"/>
  <p:tag name="TOP" val="164"/>
  <p:tag name="WIDTH" val="34"/>
  <p:tag name="HEIGHT" val="27"/>
  <p:tag name="ID" val="1709020337703967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44"/>
  <p:tag name="TOP" val="224"/>
  <p:tag name="WIDTH" val="48"/>
  <p:tag name="HEIGHT" val="48"/>
  <p:tag name="ID" val="1709020337719634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882_3*l_h_i*1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06"/>
  <p:tag name="TOP" val="216"/>
  <p:tag name="WIDTH" val="559"/>
  <p:tag name="HEIGHT" val="62"/>
  <p:tag name="ID" val="17090203377355427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14"/>
  <p:tag name="TOP" val="214"/>
  <p:tag name="WIDTH" val="528"/>
  <p:tag name="HEIGHT" val="62"/>
  <p:tag name="ID" val="1709020337750556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50"/>
  <p:tag name="TOP" val="234"/>
  <p:tag name="WIDTH" val="34"/>
  <p:tag name="HEIGHT" val="27"/>
  <p:tag name="ID" val="1709020337765836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882_3*l_h_i*1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346"/>
  <p:tag name="WIDTH" val="34"/>
  <p:tag name="HEIGHT" val="27"/>
  <p:tag name="ID" val="1709020337781557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LEFT" val="157"/>
  <p:tag name="TOP" val="189"/>
  <p:tag name="WIDTH" val="72"/>
  <p:tag name="HEIGHT" val="55"/>
  <p:tag name="ID" val="1709020337796806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LEFT" val="230"/>
  <p:tag name="TOP" val="171"/>
  <p:tag name="WIDTH" val="0"/>
  <p:tag name="HEIGHT" val="79"/>
  <p:tag name="ID" val="170902033781213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LEFT" val="156"/>
  <p:tag name="TOP" val="323"/>
  <p:tag name="WIDTH" val="68"/>
  <p:tag name="HEIGHT" val="55"/>
  <p:tag name="ID" val="1709020337828113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LEFT" val="229"/>
  <p:tag name="TOP" val="309"/>
  <p:tag name="WIDTH" val="0"/>
  <p:tag name="HEIGHT" val="79"/>
  <p:tag name="ID" val="1709020337843447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177"/>
  <p:tag name="WIDTH" val="77"/>
  <p:tag name="HEIGHT" val="40"/>
  <p:tag name="ID" val="1709020334614492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1"/>
  <p:tag name="KSO_WM_UNIT_ID" val="diagram20168882_3*l_h_i*1027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44"/>
  <p:tag name="TOP" val="299"/>
  <p:tag name="WIDTH" val="48"/>
  <p:tag name="HEIGHT" val="48"/>
  <p:tag name="ID" val="1709020337859033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2"/>
  <p:tag name="KSO_WM_UNIT_ID" val="diagram20168882_3*l_h_i*1027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06"/>
  <p:tag name="TOP" val="299"/>
  <p:tag name="WIDTH" val="559"/>
  <p:tag name="HEIGHT" val="48"/>
  <p:tag name="ID" val="1709020337874570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027_1_1"/>
  <p:tag name="KSO_WM_UNIT_ID" val="diagram20168882_3*l_h_f*1027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18"/>
  <p:tag name="TOP" val="301"/>
  <p:tag name="WIDTH" val="285"/>
  <p:tag name="HEIGHT" val="43"/>
  <p:tag name="ID" val="17090203378898505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3"/>
  <p:tag name="KSO_WM_UNIT_ID" val="diagram20168882_3*l_h_i*1027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50"/>
  <p:tag name="TOP" val="309"/>
  <p:tag name="WIDTH" val="34"/>
  <p:tag name="HEIGHT" val="27"/>
  <p:tag name="ID" val="1709020337905009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2_1"/>
  <p:tag name="KSO_WM_UNIT_ID" val="diagram20168882_3*l_h_i*1027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44"/>
  <p:tag name="TOP" val="363"/>
  <p:tag name="WIDTH" val="48"/>
  <p:tag name="HEIGHT" val="48"/>
  <p:tag name="ID" val="1709020337920715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2_2"/>
  <p:tag name="KSO_WM_UNIT_ID" val="diagram20168882_3*l_h_i*1027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06"/>
  <p:tag name="TOP" val="363"/>
  <p:tag name="WIDTH" val="566"/>
  <p:tag name="HEIGHT" val="48"/>
  <p:tag name="ID" val="1709020337935781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027_2_1"/>
  <p:tag name="KSO_WM_UNIT_ID" val="diagram20168882_3*l_h_f*1027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18"/>
  <p:tag name="TOP" val="376"/>
  <p:tag name="WIDTH" val="388"/>
  <p:tag name="HEIGHT" val="43"/>
  <p:tag name="ID" val="1709020337951906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2_3"/>
  <p:tag name="KSO_WM_UNIT_ID" val="diagram20168882_3*l_h_i*1027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51"/>
  <p:tag name="TOP" val="373"/>
  <p:tag name="WIDTH" val="34"/>
  <p:tag name="HEIGHT" val="27"/>
  <p:tag name="ID" val="1709020337967804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631461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240"/>
  <p:tag name="WIDTH" val="71"/>
  <p:tag name="HEIGHT" val="61"/>
  <p:tag name="ID" val="170902033462928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291"/>
  <p:tag name="WIDTH" val="81"/>
  <p:tag name="HEIGHT" val="40"/>
  <p:tag name="ID" val="170902033464447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357"/>
  <p:tag name="WIDTH" val="71"/>
  <p:tag name="HEIGHT" val="61"/>
  <p:tag name="ID" val="170902033466006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409"/>
  <p:tag name="WIDTH" val="81"/>
  <p:tag name="HEIGHT" val="40"/>
  <p:tag name="ID" val="1709020334675719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0"/>
  <p:tag name="TOP" val="181"/>
  <p:tag name="WIDTH" val="447"/>
  <p:tag name="HEIGHT" val="33"/>
  <p:tag name="ID" val="170902033469099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47069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134"/>
  <p:tag name="WIDTH" val="89"/>
  <p:tag name="HEIGHT" val="34"/>
  <p:tag name="ID" val="1709020334723268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253"/>
  <p:tag name="WIDTH" val="89"/>
  <p:tag name="HEIGHT" val="34"/>
  <p:tag name="ID" val="170902033473905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"/>
  <p:tag name="TOP" val="316"/>
  <p:tag name="WIDTH" val="211"/>
  <p:tag name="HEIGHT" val="234"/>
  <p:tag name="ID" val="1709020334226516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370"/>
  <p:tag name="WIDTH" val="89"/>
  <p:tag name="HEIGHT" val="34"/>
  <p:tag name="ID" val="1709020334754250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52"/>
  <p:tag name="WIDTH" val="111"/>
  <p:tag name="HEIGHT" val="45"/>
  <p:tag name="ID" val="1709020334769839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123"/>
  <p:tag name="WIDTH" val="531"/>
  <p:tag name="HEIGHT" val="73"/>
  <p:tag name="ID" val="170902033478559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182"/>
  <p:tag name="WIDTH" val="447"/>
  <p:tag name="HEIGHT" val="33"/>
  <p:tag name="ID" val="170902033480126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240"/>
  <p:tag name="WIDTH" val="537"/>
  <p:tag name="HEIGHT" val="71"/>
  <p:tag name="ID" val="1709020334817365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3"/>
  <p:tag name="TOP" val="350"/>
  <p:tag name="WIDTH" val="534"/>
  <p:tag name="HEIGHT" val="71"/>
  <p:tag name="ID" val="170902033483300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2726273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93"/>
  <p:tag name="WIDTH" val="960"/>
  <p:tag name="HEIGHT" val="150"/>
  <p:tag name="ID" val="1709020334848134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3"/>
  <p:tag name="TOP" val="238"/>
  <p:tag name="WIDTH" val="193"/>
  <p:tag name="HEIGHT" val="60"/>
  <p:tag name="ID" val="1709020334863334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289786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9"/>
  <p:tag name="TOP" val="302"/>
  <p:tag name="WIDTH" val="290"/>
  <p:tag name="HEIGHT" val="34"/>
  <p:tag name="ID" val="1709020334241825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1"/>
  <p:tag name="TOP" val="152"/>
  <p:tag name="WIDTH" val="286"/>
  <p:tag name="HEIGHT" val="247"/>
  <p:tag name="ID" val="1709020335001588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207"/>
  <p:tag name="WIDTH" val="606"/>
  <p:tag name="HEIGHT" val="39"/>
  <p:tag name="ID" val="1709020334878664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247"/>
  <p:tag name="WIDTH" val="733"/>
  <p:tag name="HEIGHT" val="33"/>
  <p:tag name="ID" val="1709020334893978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207"/>
  <p:tag name="WIDTH" val="606"/>
  <p:tag name="HEIGHT" val="39"/>
  <p:tag name="ID" val="170902033490958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247"/>
  <p:tag name="WIDTH" val="733"/>
  <p:tag name="HEIGHT" val="33"/>
  <p:tag name="ID" val="1709020334924879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9"/>
  <p:tag name="TOP" val="75"/>
  <p:tag name="WIDTH" val="239"/>
  <p:tag name="HEIGHT" val="58"/>
  <p:tag name="ID" val="170902033494057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82"/>
  <p:tag name="TOP" val="171"/>
  <p:tag name="WIDTH" val="565"/>
  <p:tag name="HEIGHT" val="261"/>
  <p:tag name="ID" val="1709020334955505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1"/>
  <p:tag name="TOP" val="129"/>
  <p:tag name="WIDTH" val="135"/>
  <p:tag name="HEIGHT" val="3"/>
  <p:tag name="ID" val="1709020334970798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4986719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0"/>
  <p:tag name="TOP" val="191"/>
  <p:tag name="WIDTH" val="11"/>
  <p:tag name="HEIGHT" val="11"/>
  <p:tag name="ID" val="170902033501761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5"/>
  <p:tag name="TOP" val="303"/>
  <p:tag name="WIDTH" val="29"/>
  <p:tag name="HEIGHT" val="27"/>
  <p:tag name="ID" val="1709020334257099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116283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161"/>
  <p:tag name="WIDTH" val="606"/>
  <p:tag name="HEIGHT" val="39"/>
  <p:tag name="ID" val="170902033503315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201"/>
  <p:tag name="WIDTH" val="733"/>
  <p:tag name="HEIGHT" val="33"/>
  <p:tag name="ID" val="170902033504865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161"/>
  <p:tag name="WIDTH" val="606"/>
  <p:tag name="HEIGHT" val="39"/>
  <p:tag name="ID" val="1709020335063814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201"/>
  <p:tag name="WIDTH" val="733"/>
  <p:tag name="HEIGHT" val="33"/>
  <p:tag name="ID" val="1709020335079937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4"/>
  <p:tag name="TOP" val="98"/>
  <p:tag name="WIDTH" val="189"/>
  <p:tag name="HEIGHT" val="58"/>
  <p:tag name="ID" val="170902033509570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1"/>
  <p:tag name="TOP" val="151"/>
  <p:tag name="WIDTH" val="135"/>
  <p:tag name="HEIGHT" val="3"/>
  <p:tag name="ID" val="1709020335111777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127538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9"/>
  <p:tag name="TOP" val="172"/>
  <p:tag name="WIDTH" val="404"/>
  <p:tag name="HEIGHT" val="226"/>
  <p:tag name="ID" val="17090203351427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3"/>
  <p:tag name="TOP" val="301"/>
  <p:tag name="WIDTH" val="203"/>
  <p:tag name="HEIGHT" val="36"/>
  <p:tag name="ID" val="1709020334272732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3"/>
  <p:tag name="TOP" val="209"/>
  <p:tag name="WIDTH" val="19"/>
  <p:tag name="HEIGHT" val="179"/>
  <p:tag name="ID" val="170902033515797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6"/>
  <p:tag name="TOP" val="209"/>
  <p:tag name="WIDTH" val="11"/>
  <p:tag name="HEIGHT" val="11"/>
  <p:tag name="ID" val="1709020335173302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9"/>
  <p:tag name="TOP" val="269"/>
  <p:tag name="WIDTH" val="11"/>
  <p:tag name="HEIGHT" val="11"/>
  <p:tag name="ID" val="1709020335189325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4"/>
  <p:tag name="TOP" val="322"/>
  <p:tag name="WIDTH" val="11"/>
  <p:tag name="HEIGHT" val="11"/>
  <p:tag name="ID" val="1709020335204939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9"/>
  <p:tag name="TOP" val="378"/>
  <p:tag name="WIDTH" val="11"/>
  <p:tag name="HEIGHT" val="11"/>
  <p:tag name="ID" val="1709020335220792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16287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033523595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239"/>
  <p:tag name="WIDTH" val="420"/>
  <p:tag name="HEIGHT" val="60"/>
  <p:tag name="ID" val="170902033525084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300"/>
  <p:tag name="WIDTH" val="173"/>
  <p:tag name="HEIGHT" val="35"/>
  <p:tag name="ID" val="1709020334288535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24039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3"/>
  <p:tag name="TOP" val="49"/>
  <p:tag name="WIDTH" val="818"/>
  <p:tag name="HEIGHT" val="65"/>
  <p:tag name="ID" val="1709020335265579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281713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"/>
  <p:tag name="TOP" val="111"/>
  <p:tag name="WIDTH" val="575"/>
  <p:tag name="HEIGHT" val="348"/>
  <p:tag name="ID" val="1709020335296906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68"/>
  <p:tag name="TOP" val="146"/>
  <p:tag name="WIDTH" val="357"/>
  <p:tag name="HEIGHT" val="278"/>
  <p:tag name="ID" val="1709020335312570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35010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6"/>
  <p:tag name="TOP" val="115"/>
  <p:tag name="WIDTH" val="233"/>
  <p:tag name="HEIGHT" val="58"/>
  <p:tag name="ID" val="1709020335327737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50"/>
  <p:tag name="WIDTH" val="818"/>
  <p:tag name="HEIGHT" val="65"/>
  <p:tag name="ID" val="1709020335343599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35886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0"/>
  <p:tag name="TOP" val="298"/>
  <p:tag name="WIDTH" val="283"/>
  <p:tag name="HEIGHT" val="113"/>
  <p:tag name="ID" val="17090203343037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0"/>
  <p:tag name="TOP" val="173"/>
  <p:tag name="WIDTH" val="506"/>
  <p:tag name="HEIGHT" val="274"/>
  <p:tag name="ID" val="1709020335374530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9"/>
  <p:tag name="TOP" val="135"/>
  <p:tag name="WIDTH" val="324"/>
  <p:tag name="HEIGHT" val="294"/>
  <p:tag name="ID" val="1709020335390052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0"/>
  <p:tag name="TOP" val="185"/>
  <p:tag name="WIDTH" val="11"/>
  <p:tag name="HEIGHT" val="11"/>
  <p:tag name="ID" val="1709020335405320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8643459417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8"/>
  <p:tag name="TOP" val="123"/>
  <p:tag name="WIDTH" val="233"/>
  <p:tag name="HEIGHT" val="58"/>
  <p:tag name="ID" val="1709020335420789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50"/>
  <p:tag name="WIDTH" val="818"/>
  <p:tag name="HEIGHT" val="65"/>
  <p:tag name="ID" val="170902033543628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9020335451856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1"/>
  <p:tag name="TOP" val="192"/>
  <p:tag name="WIDTH" val="392"/>
  <p:tag name="HEIGHT" val="284"/>
  <p:tag name="ID" val="1709020335467295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1820</Words>
  <Application>Microsoft Office PowerPoint</Application>
  <PresentationFormat>宽屏</PresentationFormat>
  <Paragraphs>303</Paragraphs>
  <Slides>35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Gill Sans</vt:lpstr>
      <vt:lpstr>等线</vt:lpstr>
      <vt:lpstr>等线 Light</vt:lpstr>
      <vt:lpstr>黑体</vt:lpstr>
      <vt:lpstr>微软雅黑</vt:lpstr>
      <vt:lpstr>字魂36号-正文宋楷</vt:lpstr>
      <vt:lpstr>Arial</vt:lpstr>
      <vt:lpstr>Times New Roman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fuzhenzhen</cp:lastModifiedBy>
  <cp:revision>335</cp:revision>
  <dcterms:created xsi:type="dcterms:W3CDTF">2017-08-10T17:46:00Z</dcterms:created>
  <dcterms:modified xsi:type="dcterms:W3CDTF">2025-06-25T01:37:26Z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D25642895F1A45B8A58E3F11446C4931</vt:lpwstr>
  </property>
  <property fmtid="{D5CDD505-2E9C-101B-9397-08002B2CF9AE}" pid="3" name="KSOProductBuildVer">
    <vt:lpwstr>2052-11.1.0.12650</vt:lpwstr>
  </property>
</Properties>
</file>